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783D2-9414-4FE0-9139-CFA567B4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52A85-E630-420E-8103-9C15C20E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3E8E2-1D3D-40C0-A7AF-9862CD598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CCCF0-2D8C-44C4-98A8-EA86A80C2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8BC99-7871-4E48-9BC5-9D4583B58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D26D6-077C-4BB2-965C-35B052B34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8DC86-E3DA-48D5-B0FF-875060FA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ECFCF-B1AA-4E4C-88B1-CA385BA5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D9340-11B5-4E19-9263-E523FB41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BA895-690C-4AE7-B3E6-988EC745F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426EC-2B51-40BA-B11C-DECE44F2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351420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科技行业本季度总结及下季度规划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本季度科技行业发展概况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本季度公司经营情况总结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下季度科技行业发展趋势预测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下季度公司经营目标及战略规划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下季度风险挑战与应对措施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为下季度的科技行业规划提供参考和建议，促进行业持续健康发展。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总结本季度科技行业的发展情况，分析行业趋势和变化。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本季度科技行业的整体表现，包括市场规模、增长率、主要参与者等。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本季度科技行业的重要事件和趋势，如新产品发布、技术创新、政策变化等。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下季度科技行业的预测和规划，包括市场预测、技术发展、政策建议等。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本季度科技行业发展概况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9" r="2316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随着5G、人工智能等技术的广泛应用，科技行业整体呈现数字化、智能化加速发展的趋势，推动了各行业的转型升级。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数字化、智能化加速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科技行业与其他行业的跨界融合创新日益明显，如互联网+医疗、互联网+教育等，为行业发展带来新的机遇和挑战。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科技行业的全球化趋势不断加强，国际间的技术合作与竞争日益激烈，推动了行业技术的快速发展。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行业整体发展趋势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本季度，5G技术商用进程加速，全球多个国家和地区纷纷推出5G商用服务，为物联网、云计算等技术的发展提供了有力支撑。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5G技术商用加速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在人工智能领域，深度学习、自然语言处理等关键技术不断取得突破，推动了人工智能技术在各行业的广泛应用。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人工智能技术突破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量子计算技术在本季度取得重要进展，多家科技巨头纷纷布局量子计算领域，为未来的计算技术发展奠定了基础。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量子计算技术取得重要进展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创新型企业崭露头角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一些创新型企业在本季度崭露头角，凭借独特的技术创新和市场定位，获得了市场的关注和认可。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传统企业积极转型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面对科技行业的快速发展，传统企业也在积极转型，通过与科技企业合作或自主研发新技术，寻求新的发展机遇。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头部科技企业竞争加剧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本季度，头部科技企业之间的竞争愈发激烈，纷纷加大在云计算、人工智能等领域的投入和布局，争夺市场份额。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本季度公司经营情况总结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成功研发出基于深度学习算法的智能语音识别系统，提高了语音识别的准确性和效率。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大数据技术突破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云计算服务升级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针对海量数据处理需求，优化了分布式计算框架，提升了数据处理速度和稳定性。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完善了云计算服务平台，提供了更加灵活、高效的云服务解决方案。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研发成果与技术创新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成功推出了具有自主知识产权的高端智能手机，获得了市场的广泛关注和认可。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对原有产品线进行了全面升级，提高了产品质量和用户体验，增强了市场竞争力。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旧产品升级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通过加大市场推广力度，提高了品牌知名度和市场占有率。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产品线优化及市场表现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通过线上线下融合的营销策略，成功吸引了更多潜在客户，提升了销售额。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积极寻求与产业链上下游企业的合作，建立了良好的合作伙伴关系，实现了资源共享和互利共赢。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积极拓展国际市场，参加了多个国际展会和交流活动，提升了品牌在国际市场的影响力。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国际市场拓展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营销策略及市场拓展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下季度科技行业发展趋势预测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https://d.book118.com/696035142012010031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2024-08-29T10:17:55.477</cp:lastPrinted>
  <dcterms:created xsi:type="dcterms:W3CDTF">2024-08-29T02:17:55Z</dcterms:created>
  <dcterms:modified xsi:type="dcterms:W3CDTF">2024-08-29T02:17:57Z</dcterms:modified>
</cp:coreProperties>
</file>