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717D5-C8B0-4FB0-9BE9-6CAE9CF6C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2C74D-2882-44F6-BF9E-478ADBD45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B7CA6-2A5F-455D-9231-3ADF0B32A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6B2CF-D24D-4C3B-AA41-8F056FBBF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6A0A29-56D3-4CCB-ACE8-25BDBEC4F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B3E78D-C878-4556-B441-93BA3C98D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156D95-ACB4-4E08-BEC4-166795453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80A36-322F-4300-85AE-9410A2901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5B519-73C9-4EF8-9684-65A9CE9C5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F8915-25E0-4558-AE40-C319B3E1B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34570-7507-44A4-81D7-C93D38401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4012004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薪酬专家职业规划书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32799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24956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薪酬专家必备技能与知识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薪酬专家职业困境与突破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薪酬专家成功案例分享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通过规划，可以明确自己的职业目标，并制定实现目标的策略和行动计划。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实现职业目标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提高职业竞争力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增强职业满足感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合理的职业规划有助于提高自身的职业技能和经验，增强在就业市场上的竞争力。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通过了解自身的优势和不足，可以更好地适应工作环境，提高工作满意度和职业幸福感。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职业规划的意义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33" r="23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随着企业对于薪酬体系的重视程度不断提高，薪酬专家在企业管理中的地位也逐渐提升。同时，随着人力资源行业的不断发展，薪酬专家也有着更为广阔的职业发展空间。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薪酬专家需要不断关注市场动态和行业趋势，以便为企业制定合理的薪酬策略。同时，由于不同行业和企业的薪酬体系存在较大差异，因此薪酬专家需要具备较高的专业素养和技能水平，以应对不断变化的市场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薪酬专家的前景与挑战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薪酬专家必备技能与知识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根据企业战略和目标，制定符合企业文化的薪酬策略。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制定薪酬策略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设计合理的薪酬体系，包括基本工资、奖金、福利等，确保内部公平和外部竞争力。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设计薪酬体系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定期进行薪酬调查，了解市场行情，对现有薪酬体系进行评估，提出改进建议。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薪酬调查与评估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薪酬规划与设计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通过收集市场数据，分析行业薪酬水平、变化趋势和竞争对手的薪酬策略。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分析市场趋势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根据市场分析结果，制定相应的薪酬调整策略，确保企业在人才市场上的竞争力。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制定应对策略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建立薪酬数据库，进行数据管理和分析，为薪酬决策提供数据支持。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建立薪酬数据库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薪酬市场分析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978" b="199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195" b="141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薪酬谈判技巧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具备出色的沟通技巧，能够与员工和上级进行有效的沟通，确保双方利益的平衡。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谈判策略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了解谈判心理学和策略，运用适当的谈判技巧，在薪酬谈判中取得优势。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协商技巧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具备协商和妥协的技巧，能够在协商中寻求共同点，达成双赢的结果。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负责员工劳动合同的签订、变更和续签，确保合同内容符合法律法规要求。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深入了解国家和地区的薪酬法律法规，确保企业在薪酬管理方面合法合规。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劳动争议处理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协助处理劳动争议和纠纷，提供法律支持和建议，维护企业和员工的权益。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250" r="15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750" r="10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薪酬法律法规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033" r="90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发展方向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在积累一定经验后，可以尝试向中级薪酬经理发展。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作为刚入行的薪酬专员，需要了解薪酬管理的各项基础工作，如薪酬计算、个税申报等。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需要掌握基本的Excel操作，熟悉人力资源信息系统的基础操作。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初级薪酬专员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作为中级薪酬经理，需要负责制定公司薪酬福利政策，并监督实施。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需要掌握人力资源管理和经济学的基础知识，熟悉市场薪酬调查和数据分析。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在积累一定经验后，可以尝试向高级薪酬总监发展。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发展方向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中级薪酬经理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https://d.book118.com/696040120042010050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2024-09-15T10:06:44.000</cp:lastPrinted>
  <dcterms:created xsi:type="dcterms:W3CDTF">2024-09-15T02:06:44Z</dcterms:created>
  <dcterms:modified xsi:type="dcterms:W3CDTF">2024-09-15T02:06:46Z</dcterms:modified>
</cp:coreProperties>
</file>