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F82C9-FF07-4A11-92DE-7AF867340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FB0A-093C-4C32-A3B8-84DD051C4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EF0A5-52C5-4D1E-892A-B4D489FE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EE347-39AF-4BF7-A5D1-1295F48E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6426A-E1E5-48EC-B9CD-12370F0F4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7DB71-209E-4635-B3DB-2597791A1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347EF-E2D5-451C-913D-24468714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7FEA2-0ADB-457E-9779-E10CF017B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396FB-BE4F-4A23-8CD3-37E26129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AD250-8125-4FE6-8734-8DD58FDE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BAA95-6A28-4EF4-B7A1-0FFF70E0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40153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全球DNS系统介绍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全球DNS系统的架构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DNS系统的查询过程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DNS系统的安全问题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DNS系统的优化和改进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全球DNS系统的未来发展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DNS系统概述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DNS的定义和作用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DNS（Domain Name System）是域名系统的简称，是一种用于将域名转换为IP地址的分布式数据库系统。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DNS的主要作用是通过将用户输入的域名解析为相应的IP地址，使计算机能够通过域名进行网络通信。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顶级域（TLD）DNS服务器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TLD DNS服务器负责解析国家代码顶级域名（如.com、.org、.net）和服务类域名（如.mail、.store）。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权威DNS服务器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权威DNS服务器负责解析特定域名的地址，例如某个公司或组织的网站域名。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根DNS服务器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根DNS服务器是整个DNS系统的核心，负责解析顶级域名的地址。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互联网工程任务组（IETF）发布了RFC 882和RFC 883，定义了DNS协议的基本框架和功能。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1983年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随着互联网的普及和发展，DNS系统逐渐成为互联网的核心基础设施。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随着云计算、移动互联网等技术的发展，DNS系统也在不断演进和升级，以满足新的应用需求。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2000年代至今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DNS系统的历史和发展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全球DNS系统的架构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根DNS服务器是全球DNS系统的核心组成部分，负责管理所有顶级域的域名信息。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根DNS服务器不直接解析域名，而是将请求转发给相应的顶级域DNS服务器。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全球共有13台根DNS服务器，其中9台位于美国，其他分布于欧洲、亚洲和南美洲。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2918" r="2291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根DNS服务器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顶级域DNS服务器负责管理特定顶级域的域名信息，例如.com、.org、.net等。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每个顶级域都有相应的DNS服务器，负责解析该域内的域名。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顶级域DNS服务器将域名解析为相应的IP地址，供用户访问。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顶级域（TLD）DNS服务器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权威DNS服务器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权威DNS服务器是负责管理某个特定域名的服务器，例如example.com的权威DNS服务器。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当用户访问某个域名时，权威DNS服务器将提供该域名的IP地址给用户。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权威DNS服务器通常由域名注册商或网站管理员负责管理和维护。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递归DNS服务器是用户本地网络中的DNS服务器，负责将用户的域名解析请求转发给上级DNS服务器。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当用户在浏览器中输入一个域名时，递归DNS服务器会接收到请求，并向上级DNS服务器查询该域名的IP地址。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递归DNS服务器会将查询结果返回给用户，并缓存该结果以供后续使用，提高解析效率。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递归DNS服务器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DNS系统的查询过程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递归查询是指当一个DNS客户端向DNS服务器发出查询请求时，DNS服务器会代表客户端进行查询，并返回结果给客户端。在此过程中，DNS服务器会递归地查询其他DNS服务器，直到找到所请求的IP地址。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递归查询过程中，DNS服务器会为客户端提供一个最终的结果，这个结果要么是所请求的IP地址，要么是一个错误消息。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递归查询过程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查询是指当一个DNS客户端向DNS服务器发出查询请求时，DNS服务器会先告诉客户端其他DNS服务器的地址，然后让客户端去查询这些服务器。如果客户端从这些服务器中得到的结果仍然不是最终结果，那么它会再次查询其他服务器，直到找到所请求的IP地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迭代查询过程中，DNS服务器不会直接给客户端一个最终的结果，而是让客户端自己进行多次查询，直到找到所请求的IP地址。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迭代查询过程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https://d.book118.com/696040153045010042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2024-09-09T14:40:52.012</cp:lastPrinted>
  <dcterms:created xsi:type="dcterms:W3CDTF">2024-09-09T06:40:52Z</dcterms:created>
  <dcterms:modified xsi:type="dcterms:W3CDTF">2024-09-09T06:40:54Z</dcterms:modified>
</cp:coreProperties>
</file>