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029E31-3024-469C-A43E-504B1B1F16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913A3C-57E9-48E8-93B8-2D1508F52D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7B07EE-9DB8-4265-BE84-97DC413CD3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D4F121-CD33-4D5A-8D3A-32EAF6A4CD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54E802-12AA-4206-8276-E5441E7569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40B407-14CF-49FA-87CC-9E45CCB1C7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872039-AB8A-4A0E-83C1-D26EBEC851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A7DC7F-9172-47AF-ADAD-7191C0C018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46E6D1-BBD8-467A-B861-CB44FE235A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C140D0-7B3C-4FD3-8A52-8E87FE9151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3FF6B0-B3D3-497D-94B6-3CB2C6151B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04105003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900217" cy="200025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证券市场概述简介</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3640993" y="1373505"/>
            <a:ext cx="6102112" cy="4623259"/>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证券市场基本概念与分类</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证券市场发展历程及现状</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股票市场基础知识普及</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债券市场运作机制剖析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衍生品市场简介与前景展望</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基金投资入门指南</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证券市场基本概念与分类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证券市场是股票、债券、投资基金等有价证券发行和交易的场所，是市场经济发展到一定阶段的产物。</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功能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包括融资功能、资本定价功能、资本配置功能和风险分散功能等。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证券市场定义及功能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证券品种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包括股票、债券、基金、衍生品等。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交易方式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包括现货交易、远期交易、期货交易、期权交易、信用交易等。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证券品种与交易方式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发行证券的企业或政府机构，负责证券的发行和兑付。</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发行人</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购买并持有证券的个人或机构，享有证券收益并承担相应风险。</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投资者</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包括证券公司、律师事务所、会计师事务所等，为证券发行和交易提供专业服务。</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中介机构</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负责监管证券市场的政府机构，维护市场秩序并保护投资者权益。</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监管机构</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参与者角色及职责</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包括中国证券监督管理委员会等政府机构，负责制定和执行证券市场监管政策。</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监管机构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包括《证券法》、《公司法》、《基金法》等法律法规，以及证券交易所的自律规则等，共同构成证券市场的法规体系。这些法规规范了证券市场的运作，保护了投资者的合法权益，促进了证券市场的健康发展。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法规体系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监管机构与法规体系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证券市场发展历程及现状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证券市场的起源</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证券市场起源于16世纪的欧洲，当时荷兰的阿姆斯特丹证券交易所率先开展了证券交易活动。随着资本主义经济的发展，证券市场逐渐成为资本主义经济体系的重要组成部分。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证券市场的发展阶段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从17世纪到20世纪初，世界证券市场经历了从自由放任到法制化、规范化的过程。各国政府逐渐认识到证券市场在经济发展中的重要作用，开始加强监管，制定相关法律法规，规范证券市场的运作。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证券市场的全球化趋势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自20世纪80年代以来，随着经济全球化的发展和信息技术的广泛应用，证券市场日益呈现出全球化的趋势。各国证券市场之间的联系日益紧密，跨境投资和融资活动日益频繁。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世界范围内证券市场起源与发展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清朝末期和民国时期</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中国证券市场最早可以追溯到清朝末期和民国时期，当时上海和天津等地出现了一些证券交易活动。但由于政治动荡和经济落后，证券市场发展缓慢。</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新中国成立后至改革开放前</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新中国成立后，由于实行计划经济体制，证券市场一度被取消。直到改革开放后，随着经济体制的转变和资本市场的逐步开放，中国证券市场才开始重新发展。</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改革开放后至今</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自20世纪90年代初开始，中国证券市场经历了从无到有、从小到大的快速发展过程。目前，中国已经形成了包括主板、中小板、创业板、新三板等在内的多层次资本市场体系，成为全球重要的证券市场之一。</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中国证券市场历史沿革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市场规模</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从市场规模来看，中国证券市场已经成为全球第二大证券市场，仅次于美国。但与发达国家相比，中国证券市场的国际化程度仍然较低，外资参与度有限。</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投资者结构</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从投资者结构来看，中国证券市场以散户投资者为主，机构投资者占比相对较低。而发达国家证券市场则以机构投资者为主，散户投资者占比较低。这种差异导致了中国证券市场的波动性和投机性相对较高。</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监管体系</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从监管体系来看，中国证券市场已经形成了相对完善的监管体系，包括证监会、交易所、行业协会等多个层次的监管机构。但与发达国家相比，中国证券市场的监管水平和效率仍有待提高。</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当前国内外证券市场对比分析</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挑战</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中国证券市场面临着诸多挑战，包括市场波动加大、投机氛围浓厚、违法违规行为频发等问题。同时，随着国际经济环境的变化和金融科技的发展，中国证券市场还面临着外部竞争压力和技术创新压力等挑战。</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机遇</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尽管面临着诸多挑战，但中国证券市场也孕育着巨大的机遇。一方面，中国经济持续稳定增长为证券市场提供了广阔的发展空间；另一方面，政府加强监管、推动市场化改革等措施也为证券市场健康发展提供了有力保障。同时，随着科技的不断进步和应用，中国证券市场还将迎来更多的创新机遇和发展动力。</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挑战与机遇并存现状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股票市场基础知识普及</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股票概念、特点及分类</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按股东权利可分为普通股、优先股和后配股；按票面形态可分为记名股、无记名股、面值股和无面值股；按投资主体可分为国有股、法人股、社会公众股和外资股等。</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股票分类</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股票是股份公司发行的所有权凭证，是股份公司为筹集资金而发行给各个股东作为持股凭证并借以取得股息和红利的一种有价证券。</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股票概念</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收益性、风险性、流动性、永久性、参与性。</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股票特点</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上市公司条件与程序介绍</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上市公司条件</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包括但不限于公司股本总额、股东人数、公开发行的股份比例、财务状况及盈利能力等要求。</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上市程序</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一般包括申请、受理、审核、决定、公告等步骤，具体流程可能因地区和交易所而异。</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根据投资者的风险承受能力、投资知识和经验等因素，将投资者分为不同类型，如普通投资者和专业投资者。</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适当性匹配</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要求证券经营机构在向投资者销售证券期货产品或提供证券期货服务时，应当充分了解投资者的基本情况、财产状况、金融资产状况、投资知识和经验、专业能力等相关信息，评估其风险承受能力和服务需求，并向其销售适当的产品或服务。</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投资者分类</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投资者适当性管理要求</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https://d.book118.com/696041050034010055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2024-09-22T15:42:35.076</cp:lastPrinted>
  <dcterms:created xsi:type="dcterms:W3CDTF">2024-09-22T07:42:35Z</dcterms:created>
  <dcterms:modified xsi:type="dcterms:W3CDTF">2024-09-22T07:42:37Z</dcterms:modified>
</cp:coreProperties>
</file>