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6DBAA-0CAB-4513-8F8E-2CB28EA1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0D585-06B2-491F-A891-B165BEF6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E12C1-3DBA-4D7D-98EB-43BD0C15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7A818-F09E-4FED-AEDA-33386FA13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E27423-0B40-4950-A56E-0C325E6CF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EF0D0-1863-4258-BABE-7868CD36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FDC93-7F95-4F0D-B1C1-C52A731C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4BA3F-C4AF-48D1-877B-4AB0C8FDB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3A783-B7C8-4161-BD63-F37E9CCCE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17E54-EF57-4570-B81B-6BC5649E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983ED-E512-427B-9E59-B3AA22AA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43231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什么是职业素质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职业道德与操守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职业技能与能力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沟通协调能力与团队协作精神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自我管理与发展潜力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行业规范与职业素养融合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职业素质是指个体在职业活动中所表现出来的综合素质，包括职业道德、职业技能、职业行为、职业作风和职业意识等方面。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职业素质是一个综合概念，既包含显性的职业技能和职业能力，也包含隐性的职业态度、职业道德和职业精神。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职业素质的高低直接影响着个体在职业生涯中的发展，是评价一个人能否胜任某项工作的重要标准。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63" r="196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职业素质重要性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在激烈的职场竞争中，具备良好职业素质的人更容易获得认可和成功。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职业素质是职业发展的基础，有助于个人在职场中不断提升和成长。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职业素质高的人在工作中能够更快、更好地完成任务，提高工作效率。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职业素质不仅体现了个人的能力和水平，也代表着所在组织的形象和声誉。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提升个人竞争力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塑造良好形象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培养目标：通过教育和培训，使个体具备良好的职业道德、职业技能和职业行为，成为适应社会发展需要的合格职业人。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加强职业道德教育，树立正确的职业价值观和职业态度；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注重职业技能培训，提高个体的专业能力和实践操作能力；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强化职业行为规范，培养良好的职业习惯和团队协作精神；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关注职业心理健康，增强个体的心理承受能力和自我调节能力。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职业道德与操守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23" r="296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0" r="306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079" r="230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诚信为本，遵守法律法规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遵守法律法规是每个职场人士的基本义务，要求个体严格遵守国家和行业的法律法规，不得违法乱纪。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诚信是职业道德的核心，要求个体在职场中保持诚实、守信的态度，遵守承诺和合同精神。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尊重他人，团结协作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尊重他人是职场中基本的道德准则，要求个体尊重同事、客户和合作伙伴的意见和权益，建立良好的人际关系。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团结协作是职场中不可或缺的精神，要求个体积极与团队成员协作，共同完成任务和目标。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尽职尽责是职业操守的基本要求，要求个体认真履行工作职责，不断提高工作效率和质量。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勇于承担责任是职场中重要的品质，要求个体在遇到问题和困难时敢于承担责任，积极寻求解决方案。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尽职尽责，勇于承担责任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职业技能与能力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专业知识储备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扎实的专业基础知识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掌握所在领域的基本理论、概念、原理和方法。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深入的专业知识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对专业领域内的前沿动态、发展趋势有深入的了解和认识。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具备相关学科的基础知识，能够运用多学科视角分析和解决问题。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熟练掌握专业相关的实验设计、操作和分析技能。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能够运用所学技术解决实际问题，具备技术转化和应用的能力。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具备数据收集、整理、分析、解释和呈现的能力。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https://d.book118.com/696043231131010045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2024-09-14T07:55:13.163</cp:lastPrinted>
  <dcterms:created xsi:type="dcterms:W3CDTF">2024-09-13T23:55:13Z</dcterms:created>
  <dcterms:modified xsi:type="dcterms:W3CDTF">2024-09-13T23:55:15Z</dcterms:modified>
</cp:coreProperties>
</file>