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48AE4-8BFC-4233-8229-975C4CA0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3C260-B293-422A-B990-12DCF23FD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41449-3C8F-4AEA-BD04-3ED411084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BBC16-F6BC-420B-9801-F06169DC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CACE7-7781-46C5-A829-3CB20E90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7AE03-8408-4DA8-A65E-E8817241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8869D-BF6E-4A9C-B51C-948768EAF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CE383-CE7D-4BF9-8E02-A11BA21D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6BE67-1531-4887-9759-1705D610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710F4-961A-42DE-ACE3-9BF3E172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05871-979C-400E-9A0A-EE9CFF008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44205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大学学生手册校纪校规课件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学生手册概述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校纪校规概述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学籍管理规定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考试纪律要求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学生奖惩制度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学生手册概述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学生手册是大学为学生提供的一本重要参考指南，包含了学生在校期间需要了解和遵守的各项规定、制度、政策等信息。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学生手册旨在帮助学生更好地适应大学生活，了解并遵守学校的规章制度，维护学校的正常秩序，同时也为学生提供权益保护和帮助。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学生手册的定义与作用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学生手册的作用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学生手册的定义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学生手册通常包括学生管理规定、教学管理规定、学籍管理规定、考试管理规定、奖惩管理规定、校园生活管理规定等方面的内容。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学生手册的内容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学生手册通常按照章节进行编排，每一章节包含一个方面的规定和制度，内容清晰、条理分明，方便学生查阅和了解。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学生手册的结构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学生手册的内容与结构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学生手册的编写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学生手册的编写需要由学校相关部门共同参与，确保内容的全面性和准确性。编写过程中需充分听取学生的意见和建议，增强学生的参与感和归属感。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学生手册的修订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学校的发展和政策的调整，学生手册的内容也需要不断更新和修订。修订工作需定期进行，确保学生手册与学校实际管理情况保持一致。同时，也要及时向学生宣传和解释修改的内容，加强学生对新规定的理解和遵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学生手册的编写与修订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校纪校规概述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校纪校规是学校为了维护正常的教学秩序、保障学生的安全和权益、促进学生的全面发展而制定的一系列规章制度。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校纪校规是学校管理的重要依据，能够规范学生的行为，培养学生的纪律观念和道德品质，保障学校的正常运转和学生的健康成长。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38" r="21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校纪校规的定义与作用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校纪校规的内容与结构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校纪校规包括学籍管理、课程与考试、校园秩序、学生组织、奖惩制度等方面。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校纪校规通常由总则、分则和附则三部分组成，总则规定学校的基本原则和方针，分则详细规定各项规章制度的具体内容和要求，附则对总则和分则进行补充说明。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学校通常会成立专门的委员会或小组，负责制定校纪校规，并在制定过程中广泛征求师生意见，确保校纪校规的科学性和可操作性。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学校会设立专门的机构或人员负责监督和管理校纪校规的执行，对于违反校纪校规的行为，学校会根据情节轻重给予相应的处罚，同时也会加强宣传和教育，提高学生的遵守意识。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校纪校规的制定与执行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https://d.book118.com/696044205110010031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2024-08-29T22:00:01.644</cp:lastPrinted>
  <dcterms:created xsi:type="dcterms:W3CDTF">2024-08-29T14:00:01Z</dcterms:created>
  <dcterms:modified xsi:type="dcterms:W3CDTF">2024-08-29T14:00:03Z</dcterms:modified>
</cp:coreProperties>
</file>