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A4FF6-14A1-4309-BF99-14FBA5592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0ED40-90BE-41A1-8936-14BF94701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5D78B-C4D7-4411-ADFF-273F3C0EF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917B74-6CF0-4C77-AD3D-662C19DCB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3C3369-E498-4774-A069-8AB208442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3649C0-69D6-41E5-A016-C987EA30C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D7FBD8-B56E-4A13-83E2-21D4BC5F9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160ED-F7BE-4D86-9B7D-0F41333C1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64448-BD74-4A25-A4CC-133D7F2D9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AF8A0-001F-4A49-A28F-6BAE697D1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EF736-9727-43BB-B63A-9F7F521F0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51225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58教师培训中的协作学习和项目团队合作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协作学习理念与方法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项目团队组建与分工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团队协作技能培养与实践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项目进度管理与监控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应对挑战与解决策略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协作学习理念与方法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协作学习定义及重要性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协作学习是一种以小组或团队的形式组织学生进行学习的方法，旨在通过学生之间的合作与互动，促进彼此的知识建构和技能提升。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协作学习能够培养学生的团队协作能力、沟通能力和问题解决能力，同时也有助于提高学生的学习动机和自信心。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3" r="54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项目合作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学生被分成若干小组，每个小组围绕一个主题或问题进行讨论，共同寻找解决方案或达成共识。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学生分别扮演不同的角色，通过模拟真实情境中的互动，加深对知识或技能的理解和掌握。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学生组成团队，共同完成一个项目或任务，通过分工合作、资源共享等方式实现目标。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常见协作学习方法介绍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引导者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组织者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观察者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评价者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教师在协作学习中角色定位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教师观察学生的协作学习过程，了解学生的学习进度和遇到的问题，及时给予指导和帮助。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教师负责组织和协调学生的协作学习活动，确保活动的顺利进行和目标的达成。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教师引导学生明确学习目标，提供必要的学习资源和支持，激发学生的学习兴趣和动力。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教师对学生的协作学习成果进行评价，提供反馈和建议，帮助学生改进和提高。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项目团队组建与分工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明确项目目标与任务分配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在项目开始之前，需要明确项目的目标，包括项目的范围、时间、成本和质量等方面的要求。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根据项目目标，将项目分解成若干个具体的任务，每个任务都应该有明确的负责人和完成时间。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根据项目任务的需求，合理分配人力、物力和财力等资源，确保项目的顺利进行。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确定项目目标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任务分解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培训与提升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选拔合适团队成员及角色定位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根据团队成员的特长和项目需求，为每个成员分配合适的角色，如项目经理、技术专家、市场营销人员等。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针对团队成员的不足，制定相应的培训计划和提升措施，提高其专业素质和团队协作能力。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在选拔团队成员时，应注重其专业技能、团队协作能力、沟通能力和创新能力等方面的素质。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根据项目需求和团队成员的特点，选择合适的沟通方式，如面对面会议、电话会议、电子邮件等。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建立项目信息共享平台，及时发布项目进展、问题和成果等信息，确保团队成员之间的信息畅通。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000" r="18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建立有效的反馈机制，鼓励团队成员提出意见和建议，及时发现和解决问题，促进项目的顺利进行。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建立有效沟通机制和规范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团队协作技能培养与实践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培养团队成员积极倾听的习惯，理解他人的观点和需求，促进有效沟通。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训练团队成员准确、简洁地表达自己的想法和意见，避免沟通误解。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建立定期反馈机制，鼓励团队成员提供建设性的反馈意见，促进持续改进。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提升团队成员沟通技巧和能力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引导团队成员共同分析问题，识别问题的根本原因和潜在影响。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000" r="8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250" r="62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鼓励团队成员集思广益，共同制定解决问题的方案，发挥集体智慧。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明确团队成员的角色和职责，促进协同工作，确保方案的顺利实施。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分工合作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锻炼团队协作解决问题能力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https://d.book118.com/696051225111010101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2024-09-25T20:39:09.585</cp:lastPrinted>
  <dcterms:created xsi:type="dcterms:W3CDTF">2024-09-25T12:39:09Z</dcterms:created>
  <dcterms:modified xsi:type="dcterms:W3CDTF">2024-09-25T12:39:11Z</dcterms:modified>
</cp:coreProperties>
</file>