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7E2B7-7D85-4922-A2F4-F45D8623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E098D-C39E-4D29-A184-8F8E02008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0B44F-82A1-463B-BBE7-0D0F6BDC1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8A988-7D9C-4B09-BEB4-B5712D7D0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C6E4ED-8DE3-4F6A-A113-E501128E0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CB124-D42B-4022-835C-C3BBEB70B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C097CE-FEDC-4BD7-B84D-011AD38D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C0E20-99F9-493A-A193-F262B79B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EB90E-CC97-4BE6-BD08-6CA438DE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FA88C-A2BD-47C8-A28D-8B4F6373C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DFD1B-E79B-479F-BD01-829393D79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2110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银行业2024年质量安全与制度改革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银行业质量安全现状分析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银行业制度改革方向与措施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质量安全提升策略与方案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制度改革对质量安全的影响分析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04" b="24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银行业的重要性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银行业作为金融体系的核心，对于国家经济发展和社会稳定具有至关重要的作用。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质量安全问题的严峻性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近年来，银行业频繁暴露出各种质量安全问题，如数据泄露、系统瘫痪、服务不到位等，给客户和银行自身带来了巨大损失。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制度改革的必要性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随着金融科技的发展和客户需求的变化，银行业需要进行制度层面的改革，以适应新的市场环境和客户需求。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本次汇报旨在向领导层和相关部门汇报银行业2024年质量安全与制度改革的现状、问题和建议，以推动银行业健康、可持续发展。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本次汇报将涵盖银行业在质量安全、制度改革等方面的现状、问题、挑战以及解决方案和建议。同时，还将涉及银行业未来的发展趋势和前景。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银行业质量安全现状分析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银行业服务质量持续改善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银行业金融机构不断优化服务流程，提升服务效率，客户投诉率逐年降低。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银行业信息安全保障有力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银行业金融机构加大信息安全投入，加强信息安全管理，有效防范了各类信息安全风险。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银行业资产质量稳步提升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近年来，银行业金融机构持续加强风险管理，资产质量稳步提升，不良贷款率逐年下降。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银行业质量安全总体状况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信息安全威胁不容忽视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随着银行业数字化转型的加速推进，网络安全、数据安全等信息安全威胁不容忽视。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信贷风险依然存在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部分行业和地区信贷风险依然较高，部分企业融资难、融资贵问题依然突出。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服务质量仍需提升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部分银行业金融机构服务质量和效率仍需提升，客户投诉处理不及时、不透明等问题依然存在。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受国内外经济形势影响，部分企业生产经营困难，还款能力下降，导致银行业信贷风险上升。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经济下行压力加大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随着金融市场的不断开放和互联网金融的快速发展，银行业竞争日益激烈，部分机构为追求市场份额和业绩而忽视风险管理和服务质量提升。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银行业竞争日益激烈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部分银行业金融机构在信息安全方面的投入不足，导致信息安全保障能力较弱，容易受到网络攻击和数据泄露等威胁。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信息安全投入不足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银行业制度改革方向与措施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银行业面临的风险挑战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当前，银行业面临着信用风险、市场风险、操作风险等多重挑战，亟需通过制度改革提升风险防控能力。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适应金融科技发展的需要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随着金融科技的快速发展，传统银行业务模式和服务方式已无法满足客户需求，制度改革成为适应金融科技发展的必要手段。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提升银行业国际竞争力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我国银行业在国际市场上面临着激烈的竞争，通过制度改革可以提升银行业的国际竞争力，更好地服务实体经济。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制度改革背景及必要性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银行业制度改革的目标是构建适应现代金融市场发展的银行体系，提升银行业的服务质量和效率，增强风险防控能力，促进银行业持续健康发展。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制度改革目标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银行业制度改革应遵循市场化、法治化、国际化原则，尊重市场规律，加强监管和自律，推动银行业高质量发展。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制度改革原则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制度改革目标与原则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https://d.book118.com/696052110222010034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2024-09-04T08:07:59.390</cp:lastPrinted>
  <dcterms:created xsi:type="dcterms:W3CDTF">2024-09-04T00:07:59Z</dcterms:created>
  <dcterms:modified xsi:type="dcterms:W3CDTF">2024-09-04T00:08:01Z</dcterms:modified>
</cp:coreProperties>
</file>