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85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ABAD7-F654-48E3-9EE6-BD9EDE552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5C4B7-CF31-4E8F-91CC-84B2C559D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6485E-E681-4C0F-9EAD-F5A09115F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58BCF9-4032-4D1F-AB25-9655B346A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47CD76-15A0-430E-84A0-C500FB5DE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FF6209-53A3-45F6-9F5C-B6589E0D9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D6DB00-9243-411D-A651-5B94BEB66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8EED9F-22E4-472C-841C-CE29B7BF7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00A8E3-E92E-43A7-A71C-51A1E5B36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C2EDB-F275-4FBD-B59F-AA2443816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1C2875-6A66-4BA4-86E1-DECE72717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5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10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1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0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0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9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4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tags" Target="../tags/tag187.xml" /><Relationship Id="rId20" Type="http://schemas.openxmlformats.org/officeDocument/2006/relationships/tags" Target="../tags/tag205.xml" /><Relationship Id="rId21" Type="http://schemas.openxmlformats.org/officeDocument/2006/relationships/tags" Target="../tags/tag206.xml" /><Relationship Id="rId22" Type="http://schemas.openxmlformats.org/officeDocument/2006/relationships/tags" Target="../tags/tag207.xml" /><Relationship Id="rId23" Type="http://schemas.openxmlformats.org/officeDocument/2006/relationships/tags" Target="../tags/tag208.xml" /><Relationship Id="rId24" Type="http://schemas.openxmlformats.org/officeDocument/2006/relationships/tags" Target="../tags/tag209.xml" /><Relationship Id="rId25" Type="http://schemas.openxmlformats.org/officeDocument/2006/relationships/tags" Target="../tags/tag210.xml" /><Relationship Id="rId26" Type="http://schemas.openxmlformats.org/officeDocument/2006/relationships/tags" Target="../tags/tag211.xml" /><Relationship Id="rId27" Type="http://schemas.openxmlformats.org/officeDocument/2006/relationships/tags" Target="../tags/tag212.xml" /><Relationship Id="rId28" Type="http://schemas.openxmlformats.org/officeDocument/2006/relationships/tags" Target="../tags/tag213.xml" /><Relationship Id="rId29" Type="http://schemas.openxmlformats.org/officeDocument/2006/relationships/tags" Target="../tags/tag214.xml" /><Relationship Id="rId3" Type="http://schemas.openxmlformats.org/officeDocument/2006/relationships/tags" Target="../tags/tag188.xml" /><Relationship Id="rId30" Type="http://schemas.openxmlformats.org/officeDocument/2006/relationships/tags" Target="../tags/tag215.xml" /><Relationship Id="rId31" Type="http://schemas.openxmlformats.org/officeDocument/2006/relationships/tags" Target="../tags/tag216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18" Type="http://schemas.openxmlformats.org/officeDocument/2006/relationships/tags" Target="../tags/tag233.xml" /><Relationship Id="rId19" Type="http://schemas.openxmlformats.org/officeDocument/2006/relationships/tags" Target="../tags/tag234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14" Type="http://schemas.openxmlformats.org/officeDocument/2006/relationships/tags" Target="../tags/tag247.xml" /><Relationship Id="rId15" Type="http://schemas.openxmlformats.org/officeDocument/2006/relationships/tags" Target="../tags/tag248.xml" /><Relationship Id="rId16" Type="http://schemas.openxmlformats.org/officeDocument/2006/relationships/tags" Target="../tags/tag249.xml" /><Relationship Id="rId17" Type="http://schemas.openxmlformats.org/officeDocument/2006/relationships/tags" Target="../tags/tag250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14" Type="http://schemas.openxmlformats.org/officeDocument/2006/relationships/tags" Target="../tags/tag266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1.xml" /><Relationship Id="rId11" Type="http://schemas.openxmlformats.org/officeDocument/2006/relationships/tags" Target="../tags/tag282.xml" /><Relationship Id="rId12" Type="http://schemas.openxmlformats.org/officeDocument/2006/relationships/tags" Target="../tags/tag283.xml" /><Relationship Id="rId13" Type="http://schemas.openxmlformats.org/officeDocument/2006/relationships/tags" Target="../tags/tag284.xml" /><Relationship Id="rId2" Type="http://schemas.openxmlformats.org/officeDocument/2006/relationships/tags" Target="../tags/tag273.xml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tags" Target="../tags/tag278.xml" /><Relationship Id="rId8" Type="http://schemas.openxmlformats.org/officeDocument/2006/relationships/tags" Target="../tags/tag279.xml" /><Relationship Id="rId9" Type="http://schemas.openxmlformats.org/officeDocument/2006/relationships/tags" Target="../tags/tag28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052114031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汇报人：刀客特万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虫兽咬伤病的健康教育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9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" name="圆角矩形 1"/>
          <p:cNvSpPr/>
          <p:nvPr>
            <p:custDataLst>
              <p:tags r:id="rId5"/>
            </p:custDataLst>
          </p:nvPr>
        </p:nvSpPr>
        <p:spPr>
          <a:xfrm>
            <a:off x="4404995" y="63182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序号"/>
          <p:cNvSpPr txBox="1"/>
          <p:nvPr>
            <p:custDataLst>
              <p:tags r:id="rId6"/>
            </p:custDataLst>
          </p:nvPr>
        </p:nvSpPr>
        <p:spPr>
          <a:xfrm>
            <a:off x="4404995" y="63563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5392420" y="650875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虫兽咬伤病的基本知识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8"/>
            </p:custDataLst>
          </p:nvPr>
        </p:nvSpPr>
        <p:spPr>
          <a:xfrm>
            <a:off x="4404995" y="162496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序号"/>
          <p:cNvSpPr txBox="1"/>
          <p:nvPr>
            <p:custDataLst>
              <p:tags r:id="rId9"/>
            </p:custDataLst>
          </p:nvPr>
        </p:nvSpPr>
        <p:spPr>
          <a:xfrm>
            <a:off x="4404995" y="162877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4" name="标题"/>
          <p:cNvSpPr txBox="1"/>
          <p:nvPr>
            <p:custDataLst>
              <p:tags r:id="rId10"/>
            </p:custDataLst>
          </p:nvPr>
        </p:nvSpPr>
        <p:spPr>
          <a:xfrm>
            <a:off x="5392420" y="162052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虫兽咬伤病的预防知识指导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1"/>
            </p:custDataLst>
          </p:nvPr>
        </p:nvSpPr>
        <p:spPr>
          <a:xfrm>
            <a:off x="4404995" y="261810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序号"/>
          <p:cNvSpPr txBox="1"/>
          <p:nvPr>
            <p:custDataLst>
              <p:tags r:id="rId12"/>
            </p:custDataLst>
          </p:nvPr>
        </p:nvSpPr>
        <p:spPr>
          <a:xfrm>
            <a:off x="4404995" y="262191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13"/>
            </p:custDataLst>
          </p:nvPr>
        </p:nvSpPr>
        <p:spPr>
          <a:xfrm>
            <a:off x="5392420" y="2625725"/>
            <a:ext cx="3803650" cy="73342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虫兽咬伤病的用药指导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14"/>
            </p:custDataLst>
          </p:nvPr>
        </p:nvSpPr>
        <p:spPr>
          <a:xfrm>
            <a:off x="4404995" y="3611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序号"/>
          <p:cNvSpPr txBox="1"/>
          <p:nvPr>
            <p:custDataLst>
              <p:tags r:id="rId15"/>
            </p:custDataLst>
          </p:nvPr>
        </p:nvSpPr>
        <p:spPr>
          <a:xfrm>
            <a:off x="4404995" y="3615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9" name="标题"/>
          <p:cNvSpPr txBox="1"/>
          <p:nvPr>
            <p:custDataLst>
              <p:tags r:id="rId16"/>
            </p:custDataLst>
          </p:nvPr>
        </p:nvSpPr>
        <p:spPr>
          <a:xfrm>
            <a:off x="5392420" y="3606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虫兽咬伤病的饮食指导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1" name="圆角矩形 20"/>
          <p:cNvSpPr/>
          <p:nvPr>
            <p:custDataLst>
              <p:tags r:id="rId17"/>
            </p:custDataLst>
          </p:nvPr>
        </p:nvSpPr>
        <p:spPr>
          <a:xfrm>
            <a:off x="4404995" y="460438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2" name="序号"/>
          <p:cNvSpPr txBox="1"/>
          <p:nvPr>
            <p:custDataLst>
              <p:tags r:id="rId18"/>
            </p:custDataLst>
          </p:nvPr>
        </p:nvSpPr>
        <p:spPr>
          <a:xfrm>
            <a:off x="4404995" y="460819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3" name="标题"/>
          <p:cNvSpPr txBox="1"/>
          <p:nvPr>
            <p:custDataLst>
              <p:tags r:id="rId19"/>
            </p:custDataLst>
          </p:nvPr>
        </p:nvSpPr>
        <p:spPr>
          <a:xfrm>
            <a:off x="5392420" y="4608195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虫兽咬伤病的运动指导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5" name="圆角矩形 24"/>
          <p:cNvSpPr/>
          <p:nvPr>
            <p:custDataLst>
              <p:tags r:id="rId20"/>
            </p:custDataLst>
          </p:nvPr>
        </p:nvSpPr>
        <p:spPr>
          <a:xfrm>
            <a:off x="4404995" y="559752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6" name="序号"/>
          <p:cNvSpPr txBox="1"/>
          <p:nvPr>
            <p:custDataLst>
              <p:tags r:id="rId21"/>
            </p:custDataLst>
          </p:nvPr>
        </p:nvSpPr>
        <p:spPr>
          <a:xfrm>
            <a:off x="4404995" y="560133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06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7" name="标题"/>
          <p:cNvSpPr txBox="1"/>
          <p:nvPr>
            <p:custDataLst>
              <p:tags r:id="rId22"/>
            </p:custDataLst>
          </p:nvPr>
        </p:nvSpPr>
        <p:spPr>
          <a:xfrm>
            <a:off x="5392420" y="5601335"/>
            <a:ext cx="3803650" cy="74104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虫兽咬伤病的护理指导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虫兽咬伤病的基本知识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什么是虫兽咬伤病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定义：虫兽咬伤病是指由昆虫、寄生虫、动物等引起的咬伤或伤口感染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传播途径：主要通过接触传播，如直接接触虫兽或其咬伤的伤口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症状：伤口感染、红肿、疼痛、瘙痒等，严重时可引起全身症状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预防措施：保持个人卫生，避免接触虫兽，及时处理被咬伤的伤口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虫兽咬伤病的传播途径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虫兽咬伤病还可以通过母婴传播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虫兽咬伤病传播途径多样，需加强防范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虫兽咬伤病可以通过直接接触传播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虫兽咬伤病也可以通过血液传播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虫兽咬伤病的易感人群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儿童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青少年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老年人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野外工作者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动物饲养者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8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疫区居民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虫兽咬伤病的危害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传播疾病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危及生命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影响生活和工作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增加社会负担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虫兽咬伤病的预防知识指导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预防虫兽咬伤病的措施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避免接触：避免在虫兽活动频繁的时间和地点活动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保持卫生：保持家庭和周围环境卫生，减少虫兽栖息地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使用驱虫剂：使用驱虫剂可以减少虫兽叮咬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穿戴防护用品：穿长袖衣服、长裤和鞋子，避免皮肤暴露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避免虫兽咬伤病的注意事项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2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5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发现身边有异常的虫兽出现时，要及时向当地卫生部门报告。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家中养宠物的人要定期给宠物接种疫苗，并定期进行身体检查。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避免在阴暗、潮湿、脏乱的环境中活动，这些地方往往是虫兽的栖息地。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外出时穿长袖长裤，尽量减少皮肤暴露，避免虫兽叮咬。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了解并识别常见的虫兽及其习性，避免接触或靠近。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在虫兽活动频繁的地区，尽量减少户外活动，避免与虫兽接触。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28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36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虫兽咬伤病的个人防护措施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穿戴防护服：如穿长袖衣服、长裤等，避免虫兽咬伤皮肤。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避免接触：不要主动接触虫兽，如遇到尽量避免接触。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保持距离：与虫兽保持安全距离，避免靠得太近。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使用防护用品：如驱蚊液、清凉油等，预防虫兽咬伤。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虫兽咬伤病的用药指导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治疗虫兽咬伤病的药物种类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抗毒素：用于治疗毒蛇、毒虫咬伤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抗生素：预防感染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类固醇：减轻炎症反应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局部麻醉药：缓解疼痛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用药的剂量和时间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1074809" y="1499487"/>
            <a:ext cx="4696887" cy="475046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717418" y="1490400"/>
            <a:ext cx="964380" cy="5000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1355870" y="2805476"/>
            <a:ext cx="4134927" cy="25085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用药剂量：根据咬伤程度和中毒症状给予相应剂量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6414304" y="1499487"/>
            <a:ext cx="4696887" cy="475046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7093263" y="1490400"/>
            <a:ext cx="964380" cy="5000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6695365" y="2805476"/>
            <a:ext cx="4134927" cy="25085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用药时间：根据病情和药物类型确定用药时间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用药期间的注意事项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遵医嘱用药：不要自行调整药物剂量或更改用药方式。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避免药物过敏：在用药前应告知医生自己的过敏史，避免使用过敏药物。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注意药物副作用：用药期间如出现不适症状应及时就医。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不要随意停药：治疗期间如需停药，应在医生指导下进行。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https://d.book118.com/696052114031010053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TYPE" val="1"/>
  <p:tag name="KSO_WM_UNIT_TYPE" val="b"/>
  <p:tag name="KSO_WM_UNIT_USESOURCEFORMAT_APPLY" val="0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6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6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6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6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6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6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6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6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6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6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6*l_h_i*1_6_1"/>
  <p:tag name="KSO_WM_UNIT_INDEX" val="1_6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6*l_h_i*1_6_2"/>
  <p:tag name="KSO_WM_UNIT_INDEX" val="1_6_2"/>
  <p:tag name="KSO_WM_UNIT_LAYERLEVEL" val="1_1_1"/>
  <p:tag name="KSO_WM_UNIT_PRESET_TEXT" val="06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TEMPLATE_CATEGORY" val="custom"/>
  <p:tag name="KSO_WM_TEMPLATE_INDEX" val="20230314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6.xml><?xml version="1.0" encoding="utf-8"?>
<p:tagLst xmlns:p="http://schemas.openxmlformats.org/presentationml/2006/main">
  <p:tag name="KSO_WM_TEMPLATE_CATEGORY" val="custom"/>
  <p:tag name="KSO_WM_TEMPLATE_INDEX" val="20230314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6_1"/>
  <p:tag name="KSO_WM_UNIT_INDEX" val="1_6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5_2"/>
  <p:tag name="KSO_WM_UNIT_INDEX" val="1_5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6_2"/>
  <p:tag name="KSO_WM_UNIT_INDEX" val="1_6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3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66.xml><?xml version="1.0" encoding="utf-8"?>
<p:tagLst xmlns:p="http://schemas.openxmlformats.org/presentationml/2006/main">
  <p:tag name="KSO_WM_TEMPLATE_CATEGORY" val="custom"/>
  <p:tag name="KSO_WM_TEMPLATE_INDEX" val="20230314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1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8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虫兽咬伤病的健康教育</vt:lpstr>
      <vt:lpstr>目录</vt:lpstr>
      <vt:lpstr>虫兽咬伤病的基本知识</vt:lpstr>
      <vt:lpstr>什么是虫兽咬伤病</vt:lpstr>
      <vt:lpstr>虫兽咬伤病的传播途径</vt:lpstr>
      <vt:lpstr>虫兽咬伤病的易感人群</vt:lpstr>
      <vt:lpstr>虫兽咬伤病的危害</vt:lpstr>
      <vt:lpstr>虫兽咬伤病的预防知识指导</vt:lpstr>
      <vt:lpstr>预防虫兽咬伤病的措施</vt:lpstr>
      <vt:lpstr>避免虫兽咬伤病的注意事项</vt:lpstr>
      <vt:lpstr>虫兽咬伤病的个人防护措施</vt:lpstr>
      <vt:lpstr>虫兽咬伤病的用药指导</vt:lpstr>
      <vt:lpstr>治疗虫兽咬伤病的药物种类</vt:lpstr>
      <vt:lpstr>用药的剂量和时间</vt:lpstr>
      <vt:lpstr>用药期间的注意事项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2024-09-19T19:34:12.765</cp:lastPrinted>
  <dcterms:created xsi:type="dcterms:W3CDTF">2024-09-19T11:34:12Z</dcterms:created>
  <dcterms:modified xsi:type="dcterms:W3CDTF">2024-09-19T11:34:15Z</dcterms:modified>
</cp:coreProperties>
</file>