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5395F-350A-435C-A717-E3E7743F3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E55A4-3B65-4329-8CBA-DECB13C85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A63D3-3125-410A-AF4E-FC73F5153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8DA9B-9E69-4AD9-ADB4-FDCB4D6F4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3D19B3-C753-49DB-95B5-DBD8D4BA5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47BD06-2891-4B7C-AE2A-B267961B0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085FE0-B883-42C3-809B-D80B4B1E3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F9136-1639-4BE0-8F34-2AA5BDB4D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98978-DB84-446E-A453-3FE71C38E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A6C67-EB1D-4BE7-A1CB-870A8CC9C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63C0C-52E2-4A16-8FDC-E61B71AF5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52155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《媒体策划讲座》ppt课件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媒体策划概述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媒体策划的核心要素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媒体策划的策略与技巧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媒体策划案例分析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媒体策划的未来趋势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媒体策划概述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媒体策划是指通过系统地规划媒体资源，以实现传播目标的过程。它涉及到对媒体形式、传播渠道、受众特点等方面的综合考虑，旨在提高品牌知名度、促进产品销售等。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媒体策划的核心在于对媒体资源的整合和优化，通过合理的配置，实现传播效果的最大化。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媒体策划的定义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通过有效的媒体策划，能够提升品牌形象和市场认知度，增强消费者对品牌的信任感和忠诚度。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媒体策划能够通过精准的传播渠道和有效的信息传递，激发消费者的购买欲望，促进产品的销售。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降低传播成本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合理的媒体策划能够降低传播成本，提高传播效率，实现投入与产出的最大化。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媒体策划的重要性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了解目标受众的特点、需求和行为习惯，为媒体选择和内容制作提供依据。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将策划方案付诸实施，并对实施过程进行监测和评估，及时调整方案以确保达到预期效果。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明确传播目标，如提高品牌知名度、促进产品销售等，为媒体策划提供方向。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确定传播目标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根据目标受众和传播目标，选择合适的媒体形式和传播渠道，制定媒体组合策略。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制定媒体策略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根据媒体特点，进行创意设计和内容制作，确保信息传达的准确性和有效性。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媒体策划的流程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媒体策划的核心要素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了解受众需求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深入了解目标受众的需求和痛点，能够更有针对性地策划媒体内容，提高传播效果。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制定受众策略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根据受众特点，制定相应的传播策略，包括内容形式、发布频率、互动方式等。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明确受众群体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在策划之初，需要明确目标受众的年龄、性别、地域、兴趣等特征，以便精准定位传播内容。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传统媒体与新媒体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根据传播目标和预算，选择合适的媒体类型，如电视、广播、报纸、杂志、互联网等。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媒体组合策略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根据不同媒体的特点和优势，进行合理的组合，以达到最佳的传播效果。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媒体投放时机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选择合适的媒体投放时机，如节假日、热点事件等，能够提高传播效果。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媒体类型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利用社交媒体、网站、论坛、博客等线上平台进行传播。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利用户外广告、报纸、杂志、电视等线下渠道进行传播。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跨渠道整合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将线上和线下渠道进行整合，实现全渠道传播，提高传播效果。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根据不同的媒体类型和传播渠道，合理分配预算，确保资源得到有效利用。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预算分配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充分利用现有资源，如合作伙伴、自媒体等，降低传播成本。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对传播效果进行实时监测和评估，以便调整预算和资源分配，提高传播效率。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预算与资源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媒体策划的策略与技巧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制定有效的传播渠道和方式，扩大品牌知名度和影响力。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通过与其他品牌或机构的合作，实现资源共享和互利共赢。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明确品牌的核心价值和目标受众，塑造独特的品牌形象。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根据目标受众和传播目标，选择合适的媒体平台和形式。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品牌定位与传播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挖掘品牌特点和市场趋势，创作有吸引力的内容。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根据媒体平台和传播目标，选择适合的内容形式（如文字、图片、视频等）。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注重内容的质量和表现形式，提高用户的阅读体验。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内容更新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定期更新内容，保持品牌的活力和吸引力。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内容创意与制作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https://d.book118.com/696052155122010034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2024-09-03T17:58:22.668</cp:lastPrinted>
  <dcterms:created xsi:type="dcterms:W3CDTF">2024-09-03T09:58:22Z</dcterms:created>
  <dcterms:modified xsi:type="dcterms:W3CDTF">2024-09-03T09:58:24Z</dcterms:modified>
</cp:coreProperties>
</file>