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5BF54-4A87-48B5-9E48-B2C9D3CFB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BFC22-D4B2-420B-8D9A-FA8509C5B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14085-4201-427E-9734-D78595A3D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64368-26FF-4B91-9870-109CAFA16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A16D04-3B28-45B6-87C1-64DFD9710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7425B1-B955-4162-BFBC-5EC84400F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337A3-EB25-40F9-B63D-6320D5C41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546A4-C2AC-443D-BA9A-2E8E5AB51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95E4B-7FAA-45CF-AD34-BB6912414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BE101-5DDE-43EF-BA30-47294314B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CD746-80EB-4115-96E0-43B81BBCD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53153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护理科研专利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护理科研专利的申请流程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护理科研专利的分类与特点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护理科研专利的应用与转化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护理科研专利的挑战与对策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护理科研是对护理实践中的现象、问题、知识等进行系统、科学的研究，以揭示其本质、规律和意义，进而指导护理实践和推动护理学科发展的活动。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护理科研是推动护理学科发展的重要手段，能够提高护理实践的科学性和有效性，促进护理知识的创新和传播，提升护理服务的质量和水平。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20世纪初，护理科研开始起步，主要集中在护理教育、临床实践和疾病预防等领域。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20世纪中叶以后，随着医学和护理学的快速发展，护理科研逐渐受到重视，研究领域不断扩大，研究方法也日益丰富。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进入21世纪，护理科研已经发展成为一个相对成熟的领域，研究内容涉及护理实践的各个方面，研究方法也更加科学和规范。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未来护理科研将更加注重与其他学科的合作，通过跨学科的研究方法和技术手段，推动护理学科的创新和发展。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随着信息技术和人工智能的快速发展，未来护理科研将更加注重智能化研究，利用大数据、人工智能等技术手段，提高研究的效率和准确性。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未来护理科研将更加注重国际交流与合作，通过引进国际先进的护理理念和技术，推动我国护理学科的国际化发展。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国际化视野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护理科研的未来展望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护理科研专利的申请流程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在申请专利前，需要明确护理科研的创新点，包括技术、方法、设备等方面。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确定专利类型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根据发明内容，确定申请的专利类型，如发明专利、实用新型专利或外观设计专利。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确定护理科研的创新点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确定发明内容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在申请前，需要对已有相关专利进行检索，以避免重复和侵权。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检索相关专利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对检索结果进行分析，了解已有专利的情况，为申请提供参考。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分析检索结果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进行专利检索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3" r="8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根据申请的专利类型，准备相应的申请文件，包括说明书、权利要求书、摘要等。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将申请文件提交给国家知识产权局或相应的地方知识产权局。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提交申请文件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准备申请文件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初步审查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申请提交后，相关部门会对申请进行初步审查，包括格式审查、明显实质性缺陷审查等。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实质审查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如果初步审查通过，相关部门会对申请进行实质审查，包括新颖性、创造性和实用性审查。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授权与公告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如果申请通过审查，相关部门会授予专利权，并在官方刊物上公告。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审查与授权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护理科研专利的分类与特点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护理设备专利主要涉及医疗护理相关的设备或器械的发明，旨在提高护理工作的效率和安全性。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护理设备专利包括各种医疗护理设备，如智能护理床、自动输液装置、生命体征监测仪等。这些设备通过技术手段优化了传统护理操作，减轻了医护人员的工作负担，提高了患者的舒适度和治疗效果。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护理设备专利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https://d.book118.com/696053153014010100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2024-09-23T21:59:15.032</cp:lastPrinted>
  <dcterms:created xsi:type="dcterms:W3CDTF">2024-09-23T13:59:15Z</dcterms:created>
  <dcterms:modified xsi:type="dcterms:W3CDTF">2024-09-23T13:59:17Z</dcterms:modified>
</cp:coreProperties>
</file>