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F410C-A18F-4802-AADD-1A10C1691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6EBF1-9C95-4507-9207-4C179F1A6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6850F-BFA4-4647-9168-03768AEEE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5F9A0-5EEA-4AE7-98C5-CFAB4398E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CAFB07-9863-4BCA-8F2D-248FAD20F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AA8271-843E-4A45-A89C-1F204E6E3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A6CF9F-8AC0-448F-B706-F7C2A4D21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44C4F-2EF6-43AD-B1B7-24FB52917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6F6A6-0D45-4D92-9423-47213EDC1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CACC4-232D-49C0-ADE3-5CC727A1F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3884E-B012-4068-9325-64443F3FF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54140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企业风险管理与财务决策的关联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企业风险管理与财务决策关联性分析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企业风险管理与财务决策实践案例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企业风险管理与财务决策挑战及解决方案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企业面临的市场环境和经营条件不断变化，风险管理有助于企业预测和应对不确定性。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通过风险管理，企业可以识别和评估潜在威胁，采取相应措施来降低风险，确保企业安全。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促进财务决策科学化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风险管理为企业提供了全面、准确的风险信息，有助于企业在财务决策中更加科学、合理地配置资源。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简要介绍风险管理的概念、原则和方法。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风险管理概述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详细阐述如何识别和评估企业面临的各类风险。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探讨针对不同风险类型的应对策略和措施。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深入分析风险管理在财务决策中的应用和影响，以及两者之间的互动关系。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风险管理与财务决策的关联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89" r="342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风险是指未来不确定性对企业实现其经营目标的影响，包括负面影响和正面影响。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根据来源不同，风险可分为市场风险、信用风险、流动性风险、操作风险等。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通过全面、系统地分析企业内外部环境，识别出可能对企业实现目标产生影响的潜在事件。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对识别出的风险进行量化和定性评估，确定风险的大小、发生概率和潜在影响。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根据风险评估结果，制定相应的风险应对措施，如风险规避、风险降低、风险分担和风险承受等。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定期对已实施的风险应对措施进行监控和评估，确保风险管理效果符合预期，并及时向上级管理层报告。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运用统计学、计量经济学等方法构建风险评估模型，对企业面临的风险进行量化和预测。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压力测试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通过模拟极端市场条件或突发事件，评估企业在极端情况下的风险承受能力和应对措施的有效性。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风险数据库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建立风险数据库，对企业历史风险数据进行收集、整理和分析，为风险管理提供数据支持。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风险地图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利用可视化技术绘制风险地图，直观地展示企业面临的各种风险及其相互关系，帮助管理层更好地了解企业风险全貌。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风险管理工具与技术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企业财务决策的首要目标是实现利润最大化，通过合理的投资决策和财务管理，提高盈利能力。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利润最大化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在追求利润的同时，企业财务决策需要关注并降低各类风险，包括市场风险、信用风险和操作风险等。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风险最小化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企业财务决策应致力于提升股东财富，通过优化资本结构、提高资产质量和增强企业竞争力等方式实现。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股东财富最大化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财务决策目标与原则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收集与决策问题相关的信息，包括企业内部财务数据、市场数据、竞争对手情况等。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明确企业财务决策的目标和需要解决的问题，如资金筹措、投资决策、收益分配等。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对收集到的信息进行整理和分析，运用财务分析工具和模型，评估各种方案的优劣。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将决策方案付诸实施，并建立监控机制，持续关注方案执行情况和市场变化，以便及时调整。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根据分析结果，制定可行的财务决策方案，包括投资计划、融资方案、收益分配策略等。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财务决策流程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定量分析方法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综合分析方法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财务决策方法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运用数学和统计学方法，通过建立数学模型对财务数据进行量化分析，为决策提供科学依据。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运用风险识别、评估和应对等手段，对财务决策中涉及的风险进行全面管理。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采用专家判断、市场调查等非量化手段，对财务决策问题进行深入剖析和预测。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将定量、定性和风险分析方法相结合，形成综合性的财务决策分析方法体系。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企业风险管理与财务决策关联性分析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https://d.book118.com/696054140120010040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2024-09-06T21:53:11.960</cp:lastPrinted>
  <dcterms:created xsi:type="dcterms:W3CDTF">2024-09-06T13:53:11Z</dcterms:created>
  <dcterms:modified xsi:type="dcterms:W3CDTF">2024-09-06T13:53:14Z</dcterms:modified>
</cp:coreProperties>
</file>