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76BD44-F0A7-4C99-890F-96C8D95C4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70078-E3D7-4FF1-A512-06929905B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854CFF-282A-4C92-8F7E-D1698B7B8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5EB238-49A0-4B47-9D9B-17584BE3A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DD0A6C-1820-49DA-93A1-D5B0402C70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CD17CA-C0CB-4235-96E5-48493D1EED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25923B-50D1-429A-8822-6A6B0DDD80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7984ED-F381-4A28-A552-7A9F054ED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8A972E-6A6F-4F63-B073-48C8CD283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58578-EB64-48E9-9718-5E915205B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E566A-E543-41EB-AB41-9D320E610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055023230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设立农业技术公司市场研究报告</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农业技术市场现状及趋势分析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农业技术公司设立背景及意义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目标市场定位与需求分析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农业技术公司运营管理及团队建设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农业技术公司产品研发与创新能力提升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农业技术公司市场拓展策略部署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农业技术公司风险评估及应对策略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农业技术市场现状及趋势分析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农业技术市场规模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近年来，全球农业技术市场规模持续扩大，其中亚太地区增长尤为显著。随着人口增长和食品安全需求的提高，农业技术市场仍具有巨大的增长潜力。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市场增长率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根据历史数据和专家预测，未来几年内，农业技术市场年复合增长率预计将保持在较高水平。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随着物联网、大数据、人工智能等技术的不断发展，农业正逐步实现智能化。智能农业能够提高生产效率、降低成本、优化资源配置，是未来农业发展的重要方向。</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生态化</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生态农业注重环境保护和可持续发展，通过采用有机肥料、生物防治等环保措施，减少化学农药和化肥的使用量，提高农产品品质和安全性。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专业化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随着农业生产的专业化程度不断提高，农业技术服务市场逐渐兴起。专业化的农业技术服务公司能够为农户提供定制化的解决方案，满足不同地区和作物的特殊需求。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法规限制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为确保农产品质量和安全，各国政府对农药、化肥等农资产品的使用进行严格监管。此外，一些国家还对外资进入农业领域设定限制条件。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政府支持政策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各国政府普遍重视农业发展，纷纷出台支持政策，如提供财政补贴、税收优惠、贷款支持等，以鼓励农业技术创新和应用。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国际贸易政策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国际贸易政策对农业技术市场具有重要影响。关税、非关税壁垒以及国际贸易协定的签署都可能影响农业技术产品的进出口和市场格局。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9482" r="1948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当前，全球农业技术市场呈现多元化竞争格局，欧美发达国家凭借技术优势占据主导地位。然而，随着亚太地区国家的快速发展，国际竞争格局正在发生变化。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主要参与者</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国际知名农业技术公司如孟山都、先正达、陶氏杜邦等凭借强大的研发实力和市场份额占据领先地位。此外，一些创新型初创企业也通过独特的技术和产品迅速崛起，成为市场的重要参与者。</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国际竞争格局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农业技术公司设立背景及意义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农业科技发展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随着农业科技的不断进步，新的农业技术和产品不断涌现，为农业技术公司的设立提供了广阔的市场空间。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政府对农业科技的创新和发展给予了大力的支持，包括资金、政策、人才等方面的扶持，为农业技术公司的设立提供了有力的保障。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随着消费者对农产品品质和食品安全的要求不断提高，市场对农业技术的需求也日益增长，为农业技术公司的设立提供了市场需求基础。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公司设立背景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农业科技市场的不断扩大和升级，为农业技术公司提供了巨大的市场机遇。同时，随着全球化和信息化的加速发展，农业技术公司也有机会拓展国际市场。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市场机遇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农业科技市场的竞争日益激烈，国内外众多企业都在积极布局。此外，农业技术的研发和应用也面临着资金、人才、技术等多方面的挑战。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市场机遇与挑战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发展愿景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成为国际领先的农业技术公司，推动农业科技的创新和发展，为全球农业生产提供高效、安全、可持续的解决方案。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使命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致力于农业科技创新，提高农业生产效率和质量，保障食品安全和生态环境，促进农业可持续发展。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公司发展愿景与使命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市场营销能力</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建立完善的市场营销体系，深入了解市场需求和客户诉求，提供个性化的产品和服务。</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资源整合能力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积极整合内外部资源，包括资金、人才、技术、市场等各方面的资源，形成强大的资源整合优势。</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品牌影响力</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通过优质的产品和服务，树立良好的品牌形象，提高品牌知名度和美誉度。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技术研发能力</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加强技术研发团队建设，提高自主研发能力，形成具有自主知识产权的核心技术。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目标市场定位与需求分析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目标市场细分及定位</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根据农户、农业合作社、农业企业等不同客户群体的需求特点，将市场细分为生产资料需求、技术服务需求、农产品销售需求等子市场。</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客户需求细分</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针对不同地区的气候、土壤、水资源等条件，将市场细分为华北、华东、华南、西南等区域。</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地域细分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根据作物的经济价值、种植面积、生长周期等因素，将市场细分为粮食作物、经济作物、果树、蔬菜等子市场。</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作物类型细分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运用统计分析方法对收集到的数据进行处理和分析，挖掘客户的潜在需求和购买行为特点。</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需求洞察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结合行业趋势和市场竞争情况，深入洞察客户的需求变化和发展趋势，为公司的产品和服务创新提供方向。</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调研方法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通过问卷调查、深度访谈、观察法等多种调研方法，收集客户对农业技术的需求信息。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客户需求洞察与挖掘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通过自主研发或与科研机构合作，引进先进的农业技术，提高产品的技术含量和附加值。</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品牌建设</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塑造公司的品牌形象，提升品牌知名度和美誉度，增强客户对公司的信任感和忠诚度。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服务优化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提供个性化的技术服务方案，加强售前、售中、售后服务，提高客户满意度和口碑传播效应。</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产品或服务差异化策略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市场推广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利用互联网、社交媒体等新兴渠道进行产品宣传和推广，扩大品牌影响力和市场份额。</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渠道拓展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建立多元化的销售渠道，包括线上平台、线下经销商、农业合作社等，提高产品的覆盖面和销售量。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合作共赢</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与上下游企业建立紧密的合作关系，共同打造农业产业链生态圈，实现资源共享和互利共赢。</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农业技术公司运营管理及团队建设</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扁平化组织架构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减少管理层级，提高决策效率，促进内部沟通。</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专业化分工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根据业务领域和职能划分部门，明确职责，提高工作效率。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灵活性调整</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根据公司发展阶段和市场变化，适时调整组织架构，保持组织活力。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组织架构设计与优化</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https://d.book118.com/696055023230010053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2024-09-20T18:15:26.647</cp:lastPrinted>
  <dcterms:created xsi:type="dcterms:W3CDTF">2024-09-20T10:15:26Z</dcterms:created>
  <dcterms:modified xsi:type="dcterms:W3CDTF">2024-09-20T10:15:28Z</dcterms:modified>
</cp:coreProperties>
</file>