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7B7BA-455E-40DB-8D17-88305727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F8635-923E-4B3B-B8E1-1B5DA15C5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9B46E-656C-4300-8AFC-022D1236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EE49A-7381-4E7D-8521-C53CDE24C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42ACC-FE47-48C4-8714-39F09E827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FA1D4-BB07-4A5D-9837-C1E1A5A9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18E8BD-42AE-4F6A-98F5-6638BA9CF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76E2D-8705-4974-AD85-CF6AAFDED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4D8E4-207C-47B5-9E38-CCB60FCDD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9DC76-3806-4B6B-AB16-12601EB0B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E064C-3C98-4ADE-A9DC-B829E2A3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00521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土建专业人员年终总结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行业动态关注与市场拓展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本年度共参与完成XX个土建项目，包括商业综合体、住宅楼、工业厂房等多种类型，总建筑面积达到XX万平方米。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项目数量与规模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所参与项目具有结构复杂、施工难度大、技术要求高等特点，如某商业综合体项目涉及大跨度钢结构施工、高层建筑施工等。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项目特点与难点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在项目执行过程中，积极发挥专业优势，为团队提供技术支持和解决方案，与团队成员紧密协作，确保项目顺利推进。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个人贡献与团队协作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始终贯彻“安全第一，预防为主”的原则，定期开展安全检查和隐患排查，加强安全教育和培训，提高全员安全意识，实现全年无重大安全事故。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在项目施工过程中，严格执行质量管理体系，加强原材料检验、过程监控和成品保护等环节，确保各项质量指标符合规范要求。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所参与项目均顺利通过竣工验收，达到优良工程标准，其中某住宅楼项目荣获市级优质工程奖。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工程质量及安全情况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进度控制与效率提升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进度计划制定与执行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根据项目特点和合同要求，科学制定施工进度计划，并实时跟踪监控进度情况，确保各节点目标按时完成。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施工效率提升措施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通过优化施工方案、改进施工工艺、提高机械化水平等方式，有效提高施工效率，缩短工期。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进度控制成果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所参与项目均实现合同工期内完工，其中某工业厂房项目提前一个月完成竣工验收。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在项目初期，根据项目特点和市场行情，制定详细的成本预算计划，并在施工过程中严格控制成本支出，避免浪费和不必要的开支。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成本预算与控制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通过采用新材料、新工艺、新技术等方式降低直接成本；同时加强材料管理、减少库存积压以降低间接成本。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成本节约措施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所参与项目均实现成本节约目标，其中某商业综合体项目节约成本达到预算的XX%，为公司创造了显著的经济效益。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成本控制成果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学习绿色建筑理念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深入了解绿色建筑评价标准及设计理念，积极参与绿色建筑设计项目，推动建筑行业可持续发展。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掌握装配式建筑技术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学习装配式建筑的设计、生产、施工技术，参与相关项目实践，提升建筑工业化水平。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熟练掌握BIM技术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通过系统学习和实践，掌握了BIM技术在建筑设计、施工及运维阶段的应用，提高了工作效率和设计质量。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新知识、新技术学习应用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工程变更应对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灵活应对工程变更，及时调整设计方案和施工计划，保障项目顺利进行。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复杂工程技术问题处理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成功解决多个复杂工程技术问题，如深基坑支护、大跨度结构设计等，积累了丰富的实践经验。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施工现场问题协调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有效协调施工现场各方资源，及时处理施工过程中的技术问题，确保项目进度和质量。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与业主及施工单位沟通能力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准确理解业主需求，与施工单位保持良好沟通，确保项目按期交付并满足质量要求。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团队内部协作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在团队内部发挥积极作用，与同事分享经验和知识，共同提升团队整体实力。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积极与建筑、结构、给排水、电气等专业沟通协作，确保设计方案的一致性和可行性。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深化专业领域研究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计划在未来一年内，深入研究建筑结构设计、绿色建筑等领域的前沿技术，提升专业水平。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积极寻求与不同领域的专家合作，拓展业务领域，提高综合竞争力。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提升行业影响力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通过发表学术论文、参加行业会议等方式，提升在行业内的知名度和影响力。同时，积极参与行业标准的制定和修订工作，为行业发展做出贡献。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个人职业规划及发展目标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工作中存在问题与不足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复杂地质条件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在土建施工过程中，经常会遇到复杂的地质条件，如软土地基、岩石地基等，给施工带来很大的困难。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恶劣天气影响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暴雨、大雪、台风等恶劣天气会对施工进度和质量造成很大的影响。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施工材料供应问题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由于市场波动、运输问题等原因，施工材料供应不及时或质量不达标，会影响施工进度和质量。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施工过程中遇到困难分析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https://d.book118.com/696100052105010033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2024-09-01T23:54:14.741</cp:lastPrinted>
  <dcterms:created xsi:type="dcterms:W3CDTF">2024-09-01T15:54:14Z</dcterms:created>
  <dcterms:modified xsi:type="dcterms:W3CDTF">2024-09-01T15:54:16Z</dcterms:modified>
</cp:coreProperties>
</file>