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95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14.wmf" /><Relationship Id="rId3" Type="http://schemas.openxmlformats.org/officeDocument/2006/relationships/image" Target="../media/image30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buFontTx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buFontTx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0356" name="Rectangle 4"/>
          <p:cNvSpPr>
            <a:spLocks noGrp="1" noRot="1" noChangeAspect="1" noTextEdit="1"/>
          </p:cNvSpPr>
          <p:nvPr>
            <p:ph type="sldImg" idx="6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buFontTx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zh-CN" sz="1200"/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5</a:t>
            </a:fld>
            <a:endParaRPr lang="en-US" altLang="zh-CN" sz="1200"/>
          </a:p>
        </p:txBody>
      </p:sp>
      <p:sp>
        <p:nvSpPr>
          <p:cNvPr id="101379" name="Rectangle 2"/>
          <p:cNvSpPr>
            <a:spLocks noGrp="1" noRot="1" noChangeAspect="1" noTextEdit="1"/>
          </p:cNvSpPr>
          <p:nvPr>
            <p:ph type="sldImg" idx="1"/>
          </p:nvPr>
        </p:nvSpPr>
        <p:spPr/>
      </p:sp>
      <p:sp>
        <p:nvSpPr>
          <p:cNvPr id="101380" name="Rectangle 3"/>
          <p:cNvSpPr>
            <a:spLocks noGrp="1"/>
          </p:cNvSpPr>
          <p:nvPr>
            <p:ph type="body" idx="2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zh-CN"/>
              <a:t>MSAG</a:t>
            </a:r>
            <a:r>
              <a:rPr lang="en-US" altLang="zh-CN"/>
              <a:t>:</a:t>
            </a:r>
            <a:r>
              <a:rPr lang="zh-CN" altLang="en-US"/>
              <a:t>多媒体网关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11</a:t>
            </a:fld>
            <a:endParaRPr lang="en-US" altLang="zh-CN" sz="1200"/>
          </a:p>
        </p:txBody>
      </p:sp>
      <p:sp>
        <p:nvSpPr>
          <p:cNvPr id="102403" name="Rectangle 2"/>
          <p:cNvSpPr>
            <a:spLocks noGrp="1" noRot="1" noChangeAspect="1" noTextEdit="1"/>
          </p:cNvSpPr>
          <p:nvPr>
            <p:ph type="sldImg" idx="1"/>
          </p:nvPr>
        </p:nvSpPr>
        <p:spPr/>
      </p:sp>
      <p:sp>
        <p:nvSpPr>
          <p:cNvPr id="102404" name="Rectangle 3"/>
          <p:cNvSpPr>
            <a:spLocks noGrp="1"/>
          </p:cNvSpPr>
          <p:nvPr>
            <p:ph type="body" idx="2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R4EGC</a:t>
            </a:r>
            <a:r>
              <a:rPr lang="zh-CN" altLang="en-US"/>
              <a:t>有</a:t>
            </a:r>
            <a:r>
              <a:rPr lang="en-US" altLang="zh-CN"/>
              <a:t>4</a:t>
            </a:r>
            <a:r>
              <a:rPr lang="zh-CN" altLang="en-US"/>
              <a:t>个光口，编号为</a:t>
            </a:r>
            <a:r>
              <a:rPr lang="en-US" altLang="zh-CN"/>
              <a:t>1-4</a:t>
            </a:r>
            <a:r>
              <a:rPr lang="zh-CN" altLang="en-US"/>
              <a:t>，</a:t>
            </a:r>
            <a:r>
              <a:rPr lang="en-US" altLang="zh-CN"/>
              <a:t>4</a:t>
            </a:r>
            <a:r>
              <a:rPr lang="zh-CN" altLang="en-US"/>
              <a:t>个电口，编号为</a:t>
            </a:r>
            <a:r>
              <a:rPr lang="en-US" altLang="zh-CN"/>
              <a:t>1-4</a:t>
            </a:r>
            <a:r>
              <a:rPr lang="zh-CN" altLang="en-US"/>
              <a:t>，如果使用了</a:t>
            </a:r>
            <a:r>
              <a:rPr lang="en-US" altLang="zh-CN"/>
              <a:t>1</a:t>
            </a:r>
            <a:r>
              <a:rPr lang="zh-CN" altLang="en-US"/>
              <a:t>号光口，则</a:t>
            </a:r>
            <a:r>
              <a:rPr lang="en-US" altLang="zh-CN"/>
              <a:t>1</a:t>
            </a:r>
            <a:r>
              <a:rPr lang="zh-CN" altLang="en-US"/>
              <a:t>号电口不能使用。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12</a:t>
            </a:fld>
            <a:endParaRPr lang="en-US" altLang="zh-CN" sz="1200"/>
          </a:p>
        </p:txBody>
      </p:sp>
      <p:sp>
        <p:nvSpPr>
          <p:cNvPr id="103427" name="Rectangle 2"/>
          <p:cNvSpPr>
            <a:spLocks noGrp="1" noRot="1" noChangeAspect="1" noTextEdit="1"/>
          </p:cNvSpPr>
          <p:nvPr>
            <p:ph type="sldImg" idx="1"/>
          </p:nvPr>
        </p:nvSpPr>
        <p:spPr/>
      </p:sp>
      <p:sp>
        <p:nvSpPr>
          <p:cNvPr id="103428" name="Rectangle 3"/>
          <p:cNvSpPr>
            <a:spLocks noGrp="1"/>
          </p:cNvSpPr>
          <p:nvPr>
            <p:ph type="body" idx="2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主控单元</a:t>
            </a:r>
          </a:p>
          <a:p>
            <a:pPr lvl="0" eaLnBrk="1" hangingPunct="1"/>
            <a:r>
              <a:rPr lang="zh-CN" altLang="en-US"/>
              <a:t>完成网管、监控、网络协议处理以及集中维护更新系统的二、三层转发</a:t>
            </a:r>
          </a:p>
          <a:p>
            <a:pPr lvl="0" eaLnBrk="1" hangingPunct="1"/>
            <a:r>
              <a:rPr lang="zh-CN" altLang="en-US"/>
              <a:t>表等核心功能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提供主备状态监测，完成主、备切换等互控信号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对各业务子卡、电源板、风扇板进行管理，同时负责告警、板类</a:t>
            </a:r>
          </a:p>
          <a:p>
            <a:pPr lvl="0" eaLnBrk="1" hangingPunct="1"/>
            <a:r>
              <a:rPr lang="zh-CN" altLang="en-US"/>
              <a:t>型、板在位、复位、中断等信息的上报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提供单板的温度检测、蜂鸣告警、实时时钟功能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完成各业务线卡上端口处理模块状态、光模块数字诊断信息的检</a:t>
            </a:r>
          </a:p>
          <a:p>
            <a:pPr lvl="0" eaLnBrk="1" hangingPunct="1"/>
            <a:r>
              <a:rPr lang="zh-CN" altLang="en-US"/>
              <a:t>测，以及相应以太网端口的</a:t>
            </a:r>
            <a:r>
              <a:rPr lang="en-US" altLang="zh-CN"/>
              <a:t>LED</a:t>
            </a:r>
            <a:r>
              <a:rPr lang="zh-CN" altLang="en-US"/>
              <a:t>指示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运行路由协议，维护系统的全局路由表及转发表</a:t>
            </a:r>
          </a:p>
          <a:p>
            <a:pPr lvl="0" eaLnBrk="1" hangingPunct="1"/>
            <a:r>
              <a:rPr lang="en-US" altLang="zh-CN"/>
              <a:t>l </a:t>
            </a:r>
            <a:r>
              <a:rPr lang="zh-CN" altLang="en-US"/>
              <a:t>通过带外通讯方式，将保存在单板</a:t>
            </a:r>
            <a:r>
              <a:rPr lang="en-US" altLang="zh-CN"/>
              <a:t>Flash</a:t>
            </a:r>
            <a:r>
              <a:rPr lang="zh-CN" altLang="en-US"/>
              <a:t>中的程序下载到刚上电的业</a:t>
            </a:r>
          </a:p>
          <a:p>
            <a:pPr lvl="0" eaLnBrk="1" hangingPunct="1"/>
            <a:r>
              <a:rPr lang="zh-CN" altLang="en-US"/>
              <a:t>务子卡中</a:t>
            </a:r>
          </a:p>
          <a:p>
            <a:pPr lvl="0" eaLnBrk="1" hangingPunct="1"/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Rectangle 2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r>
              <a:rPr lang="en-US" altLang="zh-CN"/>
              <a:t>Wftpd32</a:t>
            </a:r>
            <a:r>
              <a:rPr lang="zh-CN" altLang="en-US"/>
              <a:t>：</a:t>
            </a:r>
          </a:p>
          <a:p>
            <a:pPr lvl="0"/>
            <a:r>
              <a:rPr lang="zh-CN" altLang="en-US"/>
              <a:t>一个软件，可以在本机运行一个</a:t>
            </a:r>
            <a:r>
              <a:rPr lang="en-US" altLang="zh-CN"/>
              <a:t>ftp server</a:t>
            </a:r>
            <a:r>
              <a:rPr lang="zh-CN" altLang="en-US"/>
              <a:t>，当需要设备从</a:t>
            </a:r>
            <a:r>
              <a:rPr lang="en-US" altLang="zh-CN"/>
              <a:t>PC</a:t>
            </a:r>
            <a:r>
              <a:rPr lang="zh-CN" altLang="en-US"/>
              <a:t>上读取版本的适合，才需要在</a:t>
            </a:r>
            <a:r>
              <a:rPr lang="en-US" altLang="zh-CN"/>
              <a:t>PC</a:t>
            </a:r>
            <a:r>
              <a:rPr lang="zh-CN" altLang="en-US"/>
              <a:t>上运行这个软件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C30F5-EBBC-45C7-B192-00A0B33F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8497C-8BAA-4CEC-9205-B5615058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C5489-4553-457A-8962-B0FBE9D7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72A33-2178-4CD8-A3D9-699F146A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2A0EA-7417-498C-9431-F5E856C5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775C2-E9A0-4ACD-A53F-71EA4417E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1D746-512F-4E54-945E-053BF35A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8C57F-38A3-4F0F-B284-FCF259BD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19E9E-E067-4FA6-BAC8-EAEBE042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4C313-E5A3-4A46-98E3-3714DD40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DA715-396F-4A8F-8064-7A927C0D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任意多边形: 形状 45"/>
          <p:cNvSpPr/>
          <p:nvPr userDrawn="1">
            <p:custDataLst>
              <p:tags r:id="rId1"/>
            </p:custDataLst>
          </p:nvPr>
        </p:nvSpPr>
        <p:spPr>
          <a:xfrm>
            <a:off x="-5380" y="4136653"/>
            <a:ext cx="5523008" cy="2721346"/>
          </a:xfrm>
          <a:custGeom>
            <a:gdLst>
              <a:gd name="connsiteX0" fmla="*/ 3259150 w 3259150"/>
              <a:gd name="connsiteY0" fmla="*/ 2141296 h 2141296"/>
              <a:gd name="connsiteX1" fmla="*/ 0 w 3259150"/>
              <a:gd name="connsiteY1" fmla="*/ 2141296 h 2141296"/>
              <a:gd name="connsiteX2" fmla="*/ 0 w 3259150"/>
              <a:gd name="connsiteY2" fmla="*/ 17145 h 2141296"/>
              <a:gd name="connsiteX3" fmla="*/ 326669 w 3259150"/>
              <a:gd name="connsiteY3" fmla="*/ 0 h 2141296"/>
              <a:gd name="connsiteX4" fmla="*/ 431597 w 3259150"/>
              <a:gd name="connsiteY4" fmla="*/ 1829 h 2141296"/>
              <a:gd name="connsiteX5" fmla="*/ 431597 w 3259150"/>
              <a:gd name="connsiteY5" fmla="*/ 1476070 h 2141296"/>
              <a:gd name="connsiteX6" fmla="*/ 770153 w 3259150"/>
              <a:gd name="connsiteY6" fmla="*/ 1814627 h 2141296"/>
              <a:gd name="connsiteX7" fmla="*/ 3134106 w 3259150"/>
              <a:gd name="connsiteY7" fmla="*/ 1814627 h 2141296"/>
              <a:gd name="connsiteX8" fmla="*/ 3259150 w 3259150"/>
              <a:gd name="connsiteY8" fmla="*/ 2141296 h 21412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59150" h="2141296">
                <a:moveTo>
                  <a:pt x="3259150" y="2141296"/>
                </a:moveTo>
                <a:lnTo>
                  <a:pt x="0" y="2141296"/>
                </a:lnTo>
                <a:lnTo>
                  <a:pt x="0" y="17145"/>
                </a:lnTo>
                <a:cubicBezTo>
                  <a:pt x="107442" y="5715"/>
                  <a:pt x="216256" y="0"/>
                  <a:pt x="326669" y="0"/>
                </a:cubicBezTo>
                <a:cubicBezTo>
                  <a:pt x="361874" y="0"/>
                  <a:pt x="396621" y="686"/>
                  <a:pt x="431597" y="1829"/>
                </a:cubicBezTo>
                <a:lnTo>
                  <a:pt x="431597" y="1476070"/>
                </a:lnTo>
                <a:cubicBezTo>
                  <a:pt x="431597" y="1663065"/>
                  <a:pt x="583159" y="1814627"/>
                  <a:pt x="770153" y="1814627"/>
                </a:cubicBezTo>
                <a:lnTo>
                  <a:pt x="3134106" y="1814627"/>
                </a:lnTo>
                <a:cubicBezTo>
                  <a:pt x="3181655" y="1920468"/>
                  <a:pt x="3223489" y="2029511"/>
                  <a:pt x="3259150" y="2141296"/>
                </a:cubicBezTo>
                <a:close/>
              </a:path>
            </a:pathLst>
          </a:custGeom>
          <a:solidFill>
            <a:srgbClr val="1C4E88"/>
          </a:solidFill>
          <a:ln w="228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cs typeface="+mn-ea"/>
              <a:sym typeface="+mn-lt"/>
            </a:endParaRPr>
          </a:p>
        </p:txBody>
      </p:sp>
      <p:sp>
        <p:nvSpPr>
          <p:cNvPr id="4" name="任意多边形: 形状 17"/>
          <p:cNvSpPr/>
          <p:nvPr userDrawn="1">
            <p:custDataLst>
              <p:tags r:id="rId2"/>
            </p:custDataLst>
          </p:nvPr>
        </p:nvSpPr>
        <p:spPr>
          <a:xfrm rot="10800000">
            <a:off x="6706655" y="1"/>
            <a:ext cx="5523008" cy="2721346"/>
          </a:xfrm>
          <a:custGeom>
            <a:gdLst>
              <a:gd name="connsiteX0" fmla="*/ 3259150 w 3259150"/>
              <a:gd name="connsiteY0" fmla="*/ 2141296 h 2141296"/>
              <a:gd name="connsiteX1" fmla="*/ 0 w 3259150"/>
              <a:gd name="connsiteY1" fmla="*/ 2141296 h 2141296"/>
              <a:gd name="connsiteX2" fmla="*/ 0 w 3259150"/>
              <a:gd name="connsiteY2" fmla="*/ 17145 h 2141296"/>
              <a:gd name="connsiteX3" fmla="*/ 326669 w 3259150"/>
              <a:gd name="connsiteY3" fmla="*/ 0 h 2141296"/>
              <a:gd name="connsiteX4" fmla="*/ 431597 w 3259150"/>
              <a:gd name="connsiteY4" fmla="*/ 1829 h 2141296"/>
              <a:gd name="connsiteX5" fmla="*/ 431597 w 3259150"/>
              <a:gd name="connsiteY5" fmla="*/ 1476070 h 2141296"/>
              <a:gd name="connsiteX6" fmla="*/ 770153 w 3259150"/>
              <a:gd name="connsiteY6" fmla="*/ 1814627 h 2141296"/>
              <a:gd name="connsiteX7" fmla="*/ 3134106 w 3259150"/>
              <a:gd name="connsiteY7" fmla="*/ 1814627 h 2141296"/>
              <a:gd name="connsiteX8" fmla="*/ 3259150 w 3259150"/>
              <a:gd name="connsiteY8" fmla="*/ 2141296 h 21412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59150" h="2141296">
                <a:moveTo>
                  <a:pt x="3259150" y="2141296"/>
                </a:moveTo>
                <a:lnTo>
                  <a:pt x="0" y="2141296"/>
                </a:lnTo>
                <a:lnTo>
                  <a:pt x="0" y="17145"/>
                </a:lnTo>
                <a:cubicBezTo>
                  <a:pt x="107442" y="5715"/>
                  <a:pt x="216256" y="0"/>
                  <a:pt x="326669" y="0"/>
                </a:cubicBezTo>
                <a:cubicBezTo>
                  <a:pt x="361874" y="0"/>
                  <a:pt x="396621" y="686"/>
                  <a:pt x="431597" y="1829"/>
                </a:cubicBezTo>
                <a:lnTo>
                  <a:pt x="431597" y="1476070"/>
                </a:lnTo>
                <a:cubicBezTo>
                  <a:pt x="431597" y="1663065"/>
                  <a:pt x="583159" y="1814627"/>
                  <a:pt x="770153" y="1814627"/>
                </a:cubicBezTo>
                <a:lnTo>
                  <a:pt x="3134106" y="1814627"/>
                </a:lnTo>
                <a:cubicBezTo>
                  <a:pt x="3181655" y="1920468"/>
                  <a:pt x="3223489" y="2029511"/>
                  <a:pt x="3259150" y="2141296"/>
                </a:cubicBezTo>
                <a:close/>
              </a:path>
            </a:pathLst>
          </a:custGeom>
          <a:solidFill>
            <a:srgbClr val="1C4E88"/>
          </a:solidFill>
          <a:ln w="228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00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5.xml" /><Relationship Id="rId3" Type="http://schemas.openxmlformats.org/officeDocument/2006/relationships/tags" Target="../tags/tag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00" Type="http://schemas.openxmlformats.org/officeDocument/2006/relationships/tags" Target="../tags/tag145.xml" /><Relationship Id="rId101" Type="http://schemas.openxmlformats.org/officeDocument/2006/relationships/tags" Target="../tags/tag146.xml" /><Relationship Id="rId102" Type="http://schemas.openxmlformats.org/officeDocument/2006/relationships/tags" Target="../tags/tag147.xml" /><Relationship Id="rId103" Type="http://schemas.openxmlformats.org/officeDocument/2006/relationships/tags" Target="../tags/tag148.xml" /><Relationship Id="rId104" Type="http://schemas.openxmlformats.org/officeDocument/2006/relationships/tags" Target="../tags/tag149.xml" /><Relationship Id="rId105" Type="http://schemas.openxmlformats.org/officeDocument/2006/relationships/tags" Target="../tags/tag150.xml" /><Relationship Id="rId106" Type="http://schemas.openxmlformats.org/officeDocument/2006/relationships/tags" Target="../tags/tag151.xml" /><Relationship Id="rId107" Type="http://schemas.openxmlformats.org/officeDocument/2006/relationships/tags" Target="../tags/tag152.xml" /><Relationship Id="rId108" Type="http://schemas.openxmlformats.org/officeDocument/2006/relationships/tags" Target="../tags/tag153.xml" /><Relationship Id="rId109" Type="http://schemas.openxmlformats.org/officeDocument/2006/relationships/tags" Target="../tags/tag154.xml" /><Relationship Id="rId11" Type="http://schemas.openxmlformats.org/officeDocument/2006/relationships/tags" Target="../tags/tag76.xml" /><Relationship Id="rId110" Type="http://schemas.openxmlformats.org/officeDocument/2006/relationships/tags" Target="../tags/tag155.xml" /><Relationship Id="rId111" Type="http://schemas.openxmlformats.org/officeDocument/2006/relationships/tags" Target="../tags/tag156.xml" /><Relationship Id="rId112" Type="http://schemas.openxmlformats.org/officeDocument/2006/relationships/tags" Target="../tags/tag157.xml" /><Relationship Id="rId113" Type="http://schemas.openxmlformats.org/officeDocument/2006/relationships/tags" Target="../tags/tag158.xml" /><Relationship Id="rId114" Type="http://schemas.openxmlformats.org/officeDocument/2006/relationships/tags" Target="../tags/tag159.xml" /><Relationship Id="rId115" Type="http://schemas.openxmlformats.org/officeDocument/2006/relationships/tags" Target="../tags/tag160.xml" /><Relationship Id="rId116" Type="http://schemas.openxmlformats.org/officeDocument/2006/relationships/tags" Target="../tags/tag161.xml" /><Relationship Id="rId117" Type="http://schemas.openxmlformats.org/officeDocument/2006/relationships/tags" Target="../tags/tag162.xml" /><Relationship Id="rId118" Type="http://schemas.openxmlformats.org/officeDocument/2006/relationships/tags" Target="../tags/tag163.xml" /><Relationship Id="rId119" Type="http://schemas.openxmlformats.org/officeDocument/2006/relationships/tags" Target="../tags/tag164.xml" /><Relationship Id="rId12" Type="http://schemas.openxmlformats.org/officeDocument/2006/relationships/tags" Target="../tags/tag77.xml" /><Relationship Id="rId120" Type="http://schemas.openxmlformats.org/officeDocument/2006/relationships/tags" Target="../tags/tag165.xml" /><Relationship Id="rId121" Type="http://schemas.openxmlformats.org/officeDocument/2006/relationships/tags" Target="../tags/tag166.xml" /><Relationship Id="rId122" Type="http://schemas.openxmlformats.org/officeDocument/2006/relationships/tags" Target="../tags/tag167.xml" /><Relationship Id="rId123" Type="http://schemas.openxmlformats.org/officeDocument/2006/relationships/tags" Target="../tags/tag168.xml" /><Relationship Id="rId124" Type="http://schemas.openxmlformats.org/officeDocument/2006/relationships/tags" Target="../tags/tag169.xml" /><Relationship Id="rId125" Type="http://schemas.openxmlformats.org/officeDocument/2006/relationships/tags" Target="../tags/tag170.xml" /><Relationship Id="rId126" Type="http://schemas.openxmlformats.org/officeDocument/2006/relationships/tags" Target="../tags/tag171.xml" /><Relationship Id="rId127" Type="http://schemas.openxmlformats.org/officeDocument/2006/relationships/tags" Target="../tags/tag172.xml" /><Relationship Id="rId128" Type="http://schemas.openxmlformats.org/officeDocument/2006/relationships/image" Target="../media/image19.png" /><Relationship Id="rId129" Type="http://schemas.openxmlformats.org/officeDocument/2006/relationships/image" Target="../media/image20.png" /><Relationship Id="rId13" Type="http://schemas.openxmlformats.org/officeDocument/2006/relationships/oleObject" Target="../embeddings/oleObject1.bin" TargetMode="Internal" /><Relationship Id="rId130" Type="http://schemas.openxmlformats.org/officeDocument/2006/relationships/tags" Target="../tags/tag173.xml" /><Relationship Id="rId131" Type="http://schemas.openxmlformats.org/officeDocument/2006/relationships/tags" Target="../tags/tag174.xml" /><Relationship Id="rId132" Type="http://schemas.openxmlformats.org/officeDocument/2006/relationships/tags" Target="../tags/tag175.xml" /><Relationship Id="rId133" Type="http://schemas.openxmlformats.org/officeDocument/2006/relationships/image" Target="../media/image21.png" /><Relationship Id="rId134" Type="http://schemas.openxmlformats.org/officeDocument/2006/relationships/tags" Target="../tags/tag176.xml" /><Relationship Id="rId135" Type="http://schemas.openxmlformats.org/officeDocument/2006/relationships/tags" Target="../tags/tag177.xml" /><Relationship Id="rId136" Type="http://schemas.openxmlformats.org/officeDocument/2006/relationships/tags" Target="../tags/tag178.xml" /><Relationship Id="rId137" Type="http://schemas.openxmlformats.org/officeDocument/2006/relationships/tags" Target="../tags/tag179.xml" /><Relationship Id="rId138" Type="http://schemas.openxmlformats.org/officeDocument/2006/relationships/tags" Target="../tags/tag180.xml" /><Relationship Id="rId139" Type="http://schemas.openxmlformats.org/officeDocument/2006/relationships/tags" Target="../tags/tag181.xml" /><Relationship Id="rId14" Type="http://schemas.openxmlformats.org/officeDocument/2006/relationships/image" Target="../media/image1.emf" /><Relationship Id="rId140" Type="http://schemas.openxmlformats.org/officeDocument/2006/relationships/tags" Target="../tags/tag182.xml" /><Relationship Id="rId141" Type="http://schemas.openxmlformats.org/officeDocument/2006/relationships/tags" Target="../tags/tag183.xml" /><Relationship Id="rId142" Type="http://schemas.openxmlformats.org/officeDocument/2006/relationships/tags" Target="../tags/tag184.xml" /><Relationship Id="rId143" Type="http://schemas.openxmlformats.org/officeDocument/2006/relationships/tags" Target="../tags/tag185.xml" /><Relationship Id="rId144" Type="http://schemas.openxmlformats.org/officeDocument/2006/relationships/tags" Target="../tags/tag186.xml" /><Relationship Id="rId145" Type="http://schemas.openxmlformats.org/officeDocument/2006/relationships/tags" Target="../tags/tag187.xml" /><Relationship Id="rId146" Type="http://schemas.openxmlformats.org/officeDocument/2006/relationships/image" Target="../media/image22.png" /><Relationship Id="rId147" Type="http://schemas.openxmlformats.org/officeDocument/2006/relationships/image" Target="../media/image23.jpeg" /><Relationship Id="rId148" Type="http://schemas.openxmlformats.org/officeDocument/2006/relationships/image" Target="../media/image24.png" /><Relationship Id="rId149" Type="http://schemas.openxmlformats.org/officeDocument/2006/relationships/tags" Target="../tags/tag188.xml" /><Relationship Id="rId15" Type="http://schemas.openxmlformats.org/officeDocument/2006/relationships/tags" Target="../tags/tag78.xml" /><Relationship Id="rId150" Type="http://schemas.openxmlformats.org/officeDocument/2006/relationships/tags" Target="../tags/tag189.xml" /><Relationship Id="rId151" Type="http://schemas.openxmlformats.org/officeDocument/2006/relationships/tags" Target="../tags/tag190.xml" /><Relationship Id="rId152" Type="http://schemas.openxmlformats.org/officeDocument/2006/relationships/tags" Target="../tags/tag191.xml" /><Relationship Id="rId153" Type="http://schemas.openxmlformats.org/officeDocument/2006/relationships/tags" Target="../tags/tag192.xml" /><Relationship Id="rId154" Type="http://schemas.openxmlformats.org/officeDocument/2006/relationships/tags" Target="../tags/tag193.xml" /><Relationship Id="rId155" Type="http://schemas.openxmlformats.org/officeDocument/2006/relationships/tags" Target="../tags/tag194.xml" /><Relationship Id="rId156" Type="http://schemas.openxmlformats.org/officeDocument/2006/relationships/tags" Target="../tags/tag195.xml" /><Relationship Id="rId157" Type="http://schemas.openxmlformats.org/officeDocument/2006/relationships/image" Target="../media/image25.png" /><Relationship Id="rId158" Type="http://schemas.openxmlformats.org/officeDocument/2006/relationships/tags" Target="../tags/tag196.xml" /><Relationship Id="rId159" Type="http://schemas.openxmlformats.org/officeDocument/2006/relationships/tags" Target="../tags/tag197.xml" /><Relationship Id="rId16" Type="http://schemas.openxmlformats.org/officeDocument/2006/relationships/tags" Target="../tags/tag79.xml" /><Relationship Id="rId160" Type="http://schemas.openxmlformats.org/officeDocument/2006/relationships/tags" Target="../tags/tag198.xml" /><Relationship Id="rId161" Type="http://schemas.openxmlformats.org/officeDocument/2006/relationships/image" Target="../media/image26.png" /><Relationship Id="rId162" Type="http://schemas.openxmlformats.org/officeDocument/2006/relationships/image" Target="../media/image27.png" /><Relationship Id="rId163" Type="http://schemas.openxmlformats.org/officeDocument/2006/relationships/image" Target="../media/image28.png" /><Relationship Id="rId164" Type="http://schemas.openxmlformats.org/officeDocument/2006/relationships/image" Target="../media/image29.png" /><Relationship Id="rId165" Type="http://schemas.openxmlformats.org/officeDocument/2006/relationships/oleObject" Target="../embeddings/oleObject3.bin" TargetMode="Internal" /><Relationship Id="rId166" Type="http://schemas.openxmlformats.org/officeDocument/2006/relationships/image" Target="../media/image30.png" /><Relationship Id="rId167" Type="http://schemas.openxmlformats.org/officeDocument/2006/relationships/image" Target="../media/image31.jpeg" /><Relationship Id="rId168" Type="http://schemas.openxmlformats.org/officeDocument/2006/relationships/image" Target="../media/image32.png" /><Relationship Id="rId169" Type="http://schemas.openxmlformats.org/officeDocument/2006/relationships/tags" Target="../tags/tag199.xml" /><Relationship Id="rId17" Type="http://schemas.openxmlformats.org/officeDocument/2006/relationships/tags" Target="../tags/tag80.xml" /><Relationship Id="rId170" Type="http://schemas.openxmlformats.org/officeDocument/2006/relationships/tags" Target="../tags/tag200.xml" /><Relationship Id="rId171" Type="http://schemas.openxmlformats.org/officeDocument/2006/relationships/tags" Target="../tags/tag201.xml" /><Relationship Id="rId172" Type="http://schemas.openxmlformats.org/officeDocument/2006/relationships/tags" Target="../tags/tag202.xml" /><Relationship Id="rId173" Type="http://schemas.openxmlformats.org/officeDocument/2006/relationships/tags" Target="../tags/tag203.xml" /><Relationship Id="rId174" Type="http://schemas.openxmlformats.org/officeDocument/2006/relationships/tags" Target="../tags/tag204.xml" /><Relationship Id="rId175" Type="http://schemas.openxmlformats.org/officeDocument/2006/relationships/tags" Target="../tags/tag205.xml" /><Relationship Id="rId176" Type="http://schemas.openxmlformats.org/officeDocument/2006/relationships/tags" Target="../tags/tag206.xml" /><Relationship Id="rId177" Type="http://schemas.openxmlformats.org/officeDocument/2006/relationships/tags" Target="../tags/tag207.xml" /><Relationship Id="rId178" Type="http://schemas.openxmlformats.org/officeDocument/2006/relationships/tags" Target="../tags/tag208.xml" /><Relationship Id="rId179" Type="http://schemas.openxmlformats.org/officeDocument/2006/relationships/tags" Target="../tags/tag209.xml" /><Relationship Id="rId18" Type="http://schemas.openxmlformats.org/officeDocument/2006/relationships/tags" Target="../tags/tag81.xml" /><Relationship Id="rId180" Type="http://schemas.openxmlformats.org/officeDocument/2006/relationships/vmlDrawing" Target="../drawings/vmlDrawing1.vml" /><Relationship Id="rId19" Type="http://schemas.openxmlformats.org/officeDocument/2006/relationships/tags" Target="../tags/tag82.xml" /><Relationship Id="rId2" Type="http://schemas.openxmlformats.org/officeDocument/2006/relationships/tags" Target="../tags/tag67.xml" /><Relationship Id="rId20" Type="http://schemas.openxmlformats.org/officeDocument/2006/relationships/tags" Target="../tags/tag83.xml" /><Relationship Id="rId21" Type="http://schemas.openxmlformats.org/officeDocument/2006/relationships/tags" Target="../tags/tag84.xml" /><Relationship Id="rId22" Type="http://schemas.openxmlformats.org/officeDocument/2006/relationships/tags" Target="../tags/tag85.xml" /><Relationship Id="rId23" Type="http://schemas.openxmlformats.org/officeDocument/2006/relationships/tags" Target="../tags/tag86.xml" /><Relationship Id="rId24" Type="http://schemas.openxmlformats.org/officeDocument/2006/relationships/tags" Target="../tags/tag87.xml" /><Relationship Id="rId25" Type="http://schemas.openxmlformats.org/officeDocument/2006/relationships/tags" Target="../tags/tag88.xml" /><Relationship Id="rId26" Type="http://schemas.openxmlformats.org/officeDocument/2006/relationships/tags" Target="../tags/tag89.xml" /><Relationship Id="rId27" Type="http://schemas.openxmlformats.org/officeDocument/2006/relationships/tags" Target="../tags/tag90.xml" /><Relationship Id="rId28" Type="http://schemas.openxmlformats.org/officeDocument/2006/relationships/tags" Target="../tags/tag91.xml" /><Relationship Id="rId29" Type="http://schemas.openxmlformats.org/officeDocument/2006/relationships/tags" Target="../tags/tag92.xml" /><Relationship Id="rId3" Type="http://schemas.openxmlformats.org/officeDocument/2006/relationships/tags" Target="../tags/tag68.xml" /><Relationship Id="rId30" Type="http://schemas.openxmlformats.org/officeDocument/2006/relationships/image" Target="../media/image2.png" /><Relationship Id="rId31" Type="http://schemas.openxmlformats.org/officeDocument/2006/relationships/tags" Target="../tags/tag93.xml" /><Relationship Id="rId32" Type="http://schemas.openxmlformats.org/officeDocument/2006/relationships/tags" Target="../tags/tag94.xml" /><Relationship Id="rId33" Type="http://schemas.openxmlformats.org/officeDocument/2006/relationships/tags" Target="../tags/tag95.xml" /><Relationship Id="rId34" Type="http://schemas.openxmlformats.org/officeDocument/2006/relationships/tags" Target="../tags/tag96.xml" /><Relationship Id="rId35" Type="http://schemas.openxmlformats.org/officeDocument/2006/relationships/image" Target="../media/image3.wmf" /><Relationship Id="rId36" Type="http://schemas.openxmlformats.org/officeDocument/2006/relationships/image" Target="../media/image4.png" /><Relationship Id="rId37" Type="http://schemas.openxmlformats.org/officeDocument/2006/relationships/image" Target="../media/image5.wmf" /><Relationship Id="rId38" Type="http://schemas.openxmlformats.org/officeDocument/2006/relationships/image" Target="../media/image6.png" /><Relationship Id="rId39" Type="http://schemas.openxmlformats.org/officeDocument/2006/relationships/image" Target="../media/image7.png" /><Relationship Id="rId4" Type="http://schemas.openxmlformats.org/officeDocument/2006/relationships/tags" Target="../tags/tag69.xml" /><Relationship Id="rId40" Type="http://schemas.openxmlformats.org/officeDocument/2006/relationships/image" Target="../media/image8.jpeg" /><Relationship Id="rId41" Type="http://schemas.openxmlformats.org/officeDocument/2006/relationships/image" Target="../media/image9.png" /><Relationship Id="rId42" Type="http://schemas.openxmlformats.org/officeDocument/2006/relationships/tags" Target="../tags/tag97.xml" /><Relationship Id="rId43" Type="http://schemas.openxmlformats.org/officeDocument/2006/relationships/tags" Target="../tags/tag98.xml" /><Relationship Id="rId44" Type="http://schemas.openxmlformats.org/officeDocument/2006/relationships/image" Target="../media/image10.png" /><Relationship Id="rId45" Type="http://schemas.openxmlformats.org/officeDocument/2006/relationships/image" Target="../media/image11.jpeg" /><Relationship Id="rId46" Type="http://schemas.openxmlformats.org/officeDocument/2006/relationships/tags" Target="../tags/tag99.xml" /><Relationship Id="rId47" Type="http://schemas.openxmlformats.org/officeDocument/2006/relationships/tags" Target="../tags/tag100.xml" /><Relationship Id="rId48" Type="http://schemas.openxmlformats.org/officeDocument/2006/relationships/tags" Target="../tags/tag101.xml" /><Relationship Id="rId49" Type="http://schemas.openxmlformats.org/officeDocument/2006/relationships/tags" Target="../tags/tag102.xml" /><Relationship Id="rId5" Type="http://schemas.openxmlformats.org/officeDocument/2006/relationships/tags" Target="../tags/tag70.xml" /><Relationship Id="rId50" Type="http://schemas.openxmlformats.org/officeDocument/2006/relationships/tags" Target="../tags/tag103.xml" /><Relationship Id="rId51" Type="http://schemas.openxmlformats.org/officeDocument/2006/relationships/tags" Target="../tags/tag104.xml" /><Relationship Id="rId52" Type="http://schemas.openxmlformats.org/officeDocument/2006/relationships/image" Target="../media/image12.png" /><Relationship Id="rId53" Type="http://schemas.openxmlformats.org/officeDocument/2006/relationships/tags" Target="../tags/tag105.xml" /><Relationship Id="rId54" Type="http://schemas.openxmlformats.org/officeDocument/2006/relationships/tags" Target="../tags/tag106.xml" /><Relationship Id="rId55" Type="http://schemas.openxmlformats.org/officeDocument/2006/relationships/image" Target="../media/image13.png" /><Relationship Id="rId56" Type="http://schemas.openxmlformats.org/officeDocument/2006/relationships/tags" Target="../tags/tag107.xml" /><Relationship Id="rId57" Type="http://schemas.openxmlformats.org/officeDocument/2006/relationships/tags" Target="../tags/tag108.xml" /><Relationship Id="rId58" Type="http://schemas.openxmlformats.org/officeDocument/2006/relationships/tags" Target="../tags/tag109.xml" /><Relationship Id="rId59" Type="http://schemas.openxmlformats.org/officeDocument/2006/relationships/tags" Target="../tags/tag110.xml" /><Relationship Id="rId6" Type="http://schemas.openxmlformats.org/officeDocument/2006/relationships/tags" Target="../tags/tag71.xml" /><Relationship Id="rId60" Type="http://schemas.openxmlformats.org/officeDocument/2006/relationships/tags" Target="../tags/tag111.xml" /><Relationship Id="rId61" Type="http://schemas.openxmlformats.org/officeDocument/2006/relationships/oleObject" Target="../embeddings/oleObject2.bin" TargetMode="Internal" /><Relationship Id="rId62" Type="http://schemas.openxmlformats.org/officeDocument/2006/relationships/image" Target="../media/image14.wmf" /><Relationship Id="rId63" Type="http://schemas.openxmlformats.org/officeDocument/2006/relationships/tags" Target="../tags/tag112.xml" /><Relationship Id="rId64" Type="http://schemas.openxmlformats.org/officeDocument/2006/relationships/tags" Target="../tags/tag113.xml" /><Relationship Id="rId65" Type="http://schemas.openxmlformats.org/officeDocument/2006/relationships/tags" Target="../tags/tag114.xml" /><Relationship Id="rId66" Type="http://schemas.openxmlformats.org/officeDocument/2006/relationships/tags" Target="../tags/tag115.xml" /><Relationship Id="rId67" Type="http://schemas.openxmlformats.org/officeDocument/2006/relationships/tags" Target="../tags/tag116.xml" /><Relationship Id="rId68" Type="http://schemas.openxmlformats.org/officeDocument/2006/relationships/tags" Target="../tags/tag117.xml" /><Relationship Id="rId69" Type="http://schemas.openxmlformats.org/officeDocument/2006/relationships/tags" Target="../tags/tag118.xml" /><Relationship Id="rId7" Type="http://schemas.openxmlformats.org/officeDocument/2006/relationships/tags" Target="../tags/tag72.xml" /><Relationship Id="rId70" Type="http://schemas.openxmlformats.org/officeDocument/2006/relationships/tags" Target="../tags/tag119.xml" /><Relationship Id="rId71" Type="http://schemas.openxmlformats.org/officeDocument/2006/relationships/image" Target="../media/image15.png" /><Relationship Id="rId72" Type="http://schemas.openxmlformats.org/officeDocument/2006/relationships/tags" Target="../tags/tag120.xml" /><Relationship Id="rId73" Type="http://schemas.openxmlformats.org/officeDocument/2006/relationships/tags" Target="../tags/tag121.xml" /><Relationship Id="rId74" Type="http://schemas.openxmlformats.org/officeDocument/2006/relationships/image" Target="../media/image16.jpeg" /><Relationship Id="rId75" Type="http://schemas.openxmlformats.org/officeDocument/2006/relationships/image" Target="../media/image17.jpeg" /><Relationship Id="rId76" Type="http://schemas.openxmlformats.org/officeDocument/2006/relationships/tags" Target="../tags/tag122.xml" /><Relationship Id="rId77" Type="http://schemas.openxmlformats.org/officeDocument/2006/relationships/tags" Target="../tags/tag123.xml" /><Relationship Id="rId78" Type="http://schemas.openxmlformats.org/officeDocument/2006/relationships/image" Target="../media/image18.wmf" /><Relationship Id="rId79" Type="http://schemas.openxmlformats.org/officeDocument/2006/relationships/tags" Target="../tags/tag124.xml" /><Relationship Id="rId8" Type="http://schemas.openxmlformats.org/officeDocument/2006/relationships/tags" Target="../tags/tag73.xml" /><Relationship Id="rId80" Type="http://schemas.openxmlformats.org/officeDocument/2006/relationships/tags" Target="../tags/tag125.xml" /><Relationship Id="rId81" Type="http://schemas.openxmlformats.org/officeDocument/2006/relationships/tags" Target="../tags/tag126.xml" /><Relationship Id="rId82" Type="http://schemas.openxmlformats.org/officeDocument/2006/relationships/tags" Target="../tags/tag127.xml" /><Relationship Id="rId83" Type="http://schemas.openxmlformats.org/officeDocument/2006/relationships/tags" Target="../tags/tag128.xml" /><Relationship Id="rId84" Type="http://schemas.openxmlformats.org/officeDocument/2006/relationships/tags" Target="../tags/tag129.xml" /><Relationship Id="rId85" Type="http://schemas.openxmlformats.org/officeDocument/2006/relationships/tags" Target="../tags/tag130.xml" /><Relationship Id="rId86" Type="http://schemas.openxmlformats.org/officeDocument/2006/relationships/tags" Target="../tags/tag131.xml" /><Relationship Id="rId87" Type="http://schemas.openxmlformats.org/officeDocument/2006/relationships/tags" Target="../tags/tag132.xml" /><Relationship Id="rId88" Type="http://schemas.openxmlformats.org/officeDocument/2006/relationships/tags" Target="../tags/tag133.xml" /><Relationship Id="rId89" Type="http://schemas.openxmlformats.org/officeDocument/2006/relationships/tags" Target="../tags/tag134.xml" /><Relationship Id="rId9" Type="http://schemas.openxmlformats.org/officeDocument/2006/relationships/tags" Target="../tags/tag74.xml" /><Relationship Id="rId90" Type="http://schemas.openxmlformats.org/officeDocument/2006/relationships/tags" Target="../tags/tag135.xml" /><Relationship Id="rId91" Type="http://schemas.openxmlformats.org/officeDocument/2006/relationships/tags" Target="../tags/tag136.xml" /><Relationship Id="rId92" Type="http://schemas.openxmlformats.org/officeDocument/2006/relationships/tags" Target="../tags/tag137.xml" /><Relationship Id="rId93" Type="http://schemas.openxmlformats.org/officeDocument/2006/relationships/tags" Target="../tags/tag138.xml" /><Relationship Id="rId94" Type="http://schemas.openxmlformats.org/officeDocument/2006/relationships/tags" Target="../tags/tag139.xml" /><Relationship Id="rId95" Type="http://schemas.openxmlformats.org/officeDocument/2006/relationships/tags" Target="../tags/tag140.xml" /><Relationship Id="rId96" Type="http://schemas.openxmlformats.org/officeDocument/2006/relationships/tags" Target="../tags/tag141.xml" /><Relationship Id="rId97" Type="http://schemas.openxmlformats.org/officeDocument/2006/relationships/tags" Target="../tags/tag142.xml" /><Relationship Id="rId98" Type="http://schemas.openxmlformats.org/officeDocument/2006/relationships/tags" Target="../tags/tag143.xml" /><Relationship Id="rId99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vmlDrawing" Target="../drawings/vmlDrawing2.v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image" Target="../media/image33.png" /><Relationship Id="rId6" Type="http://schemas.openxmlformats.org/officeDocument/2006/relationships/tags" Target="../tags/tag232.xml" /><Relationship Id="rId7" Type="http://schemas.openxmlformats.org/officeDocument/2006/relationships/oleObject" Target="../embeddings/oleObject4.bin" TargetMode="Internal" /><Relationship Id="rId8" Type="http://schemas.openxmlformats.org/officeDocument/2006/relationships/image" Target="../media/image34.emf" /><Relationship Id="rId9" Type="http://schemas.openxmlformats.org/officeDocument/2006/relationships/tags" Target="../tags/tag2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5.png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5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22" Type="http://schemas.openxmlformats.org/officeDocument/2006/relationships/tags" Target="../tags/tag285.xml" /><Relationship Id="rId23" Type="http://schemas.openxmlformats.org/officeDocument/2006/relationships/tags" Target="../tags/tag286.xml" /><Relationship Id="rId24" Type="http://schemas.openxmlformats.org/officeDocument/2006/relationships/tags" Target="../tags/tag287.xml" /><Relationship Id="rId25" Type="http://schemas.openxmlformats.org/officeDocument/2006/relationships/tags" Target="../tags/tag288.xml" /><Relationship Id="rId26" Type="http://schemas.openxmlformats.org/officeDocument/2006/relationships/tags" Target="../tags/tag289.xml" /><Relationship Id="rId27" Type="http://schemas.openxmlformats.org/officeDocument/2006/relationships/tags" Target="../tags/tag290.xml" /><Relationship Id="rId28" Type="http://schemas.openxmlformats.org/officeDocument/2006/relationships/tags" Target="../tags/tag291.xml" /><Relationship Id="rId29" Type="http://schemas.openxmlformats.org/officeDocument/2006/relationships/tags" Target="../tags/tag292.xml" /><Relationship Id="rId3" Type="http://schemas.openxmlformats.org/officeDocument/2006/relationships/tags" Target="../tags/tag266.xml" /><Relationship Id="rId30" Type="http://schemas.openxmlformats.org/officeDocument/2006/relationships/tags" Target="../tags/tag293.xml" /><Relationship Id="rId31" Type="http://schemas.openxmlformats.org/officeDocument/2006/relationships/tags" Target="../tags/tag294.xml" /><Relationship Id="rId32" Type="http://schemas.openxmlformats.org/officeDocument/2006/relationships/tags" Target="../tags/tag295.xml" /><Relationship Id="rId33" Type="http://schemas.openxmlformats.org/officeDocument/2006/relationships/tags" Target="../tags/tag296.xml" /><Relationship Id="rId34" Type="http://schemas.openxmlformats.org/officeDocument/2006/relationships/tags" Target="../tags/tag297.xml" /><Relationship Id="rId35" Type="http://schemas.openxmlformats.org/officeDocument/2006/relationships/tags" Target="../tags/tag298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5.xml" /><Relationship Id="rId11" Type="http://schemas.openxmlformats.org/officeDocument/2006/relationships/image" Target="../media/image37.png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image" Target="../media/image3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image" Target="../media/image38.png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9.wmf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tags" Target="../tags/tag329.xml" /><Relationship Id="rId13" Type="http://schemas.openxmlformats.org/officeDocument/2006/relationships/tags" Target="../tags/tag330.xml" /><Relationship Id="rId14" Type="http://schemas.openxmlformats.org/officeDocument/2006/relationships/tags" Target="../tags/tag331.xml" /><Relationship Id="rId15" Type="http://schemas.openxmlformats.org/officeDocument/2006/relationships/tags" Target="../tags/tag332.xml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18" Type="http://schemas.openxmlformats.org/officeDocument/2006/relationships/tags" Target="../tags/tag335.xml" /><Relationship Id="rId19" Type="http://schemas.openxmlformats.org/officeDocument/2006/relationships/tags" Target="../tags/tag336.xml" /><Relationship Id="rId2" Type="http://schemas.openxmlformats.org/officeDocument/2006/relationships/tags" Target="../tags/tag320.xml" /><Relationship Id="rId20" Type="http://schemas.openxmlformats.org/officeDocument/2006/relationships/tags" Target="../tags/tag337.xml" /><Relationship Id="rId21" Type="http://schemas.openxmlformats.org/officeDocument/2006/relationships/tags" Target="../tags/tag338.xml" /><Relationship Id="rId22" Type="http://schemas.openxmlformats.org/officeDocument/2006/relationships/tags" Target="../tags/tag339.xml" /><Relationship Id="rId23" Type="http://schemas.openxmlformats.org/officeDocument/2006/relationships/tags" Target="../tags/tag340.xml" /><Relationship Id="rId24" Type="http://schemas.openxmlformats.org/officeDocument/2006/relationships/tags" Target="../tags/tag341.xml" /><Relationship Id="rId25" Type="http://schemas.openxmlformats.org/officeDocument/2006/relationships/tags" Target="../tags/tag342.xml" /><Relationship Id="rId26" Type="http://schemas.openxmlformats.org/officeDocument/2006/relationships/tags" Target="../tags/tag343.xml" /><Relationship Id="rId27" Type="http://schemas.openxmlformats.org/officeDocument/2006/relationships/tags" Target="../tags/tag344.xml" /><Relationship Id="rId28" Type="http://schemas.openxmlformats.org/officeDocument/2006/relationships/tags" Target="../tags/tag345.xml" /><Relationship Id="rId29" Type="http://schemas.openxmlformats.org/officeDocument/2006/relationships/tags" Target="../tags/tag346.xml" /><Relationship Id="rId3" Type="http://schemas.openxmlformats.org/officeDocument/2006/relationships/tags" Target="../tags/tag321.xml" /><Relationship Id="rId30" Type="http://schemas.openxmlformats.org/officeDocument/2006/relationships/tags" Target="../tags/tag347.xml" /><Relationship Id="rId31" Type="http://schemas.openxmlformats.org/officeDocument/2006/relationships/tags" Target="../tags/tag348.xml" /><Relationship Id="rId4" Type="http://schemas.openxmlformats.org/officeDocument/2006/relationships/image" Target="../media/image40.wmf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tags" Target="../tags/tag325.xml" /><Relationship Id="rId9" Type="http://schemas.openxmlformats.org/officeDocument/2006/relationships/tags" Target="../tags/tag3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image" Target="../media/image41.wmf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61.xml" /><Relationship Id="rId3" Type="http://schemas.openxmlformats.org/officeDocument/2006/relationships/tags" Target="../tags/tag362.xml" /><Relationship Id="rId4" Type="http://schemas.openxmlformats.org/officeDocument/2006/relationships/image" Target="../media/image42.wmf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tags" Target="../tags/tag36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43.wmf" /><Relationship Id="rId7" Type="http://schemas.openxmlformats.org/officeDocument/2006/relationships/tags" Target="../tags/tag37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image" Target="../media/image44.wmf" /><Relationship Id="rId7" Type="http://schemas.openxmlformats.org/officeDocument/2006/relationships/tags" Target="../tags/tag37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85.xml" /><Relationship Id="rId2" Type="http://schemas.openxmlformats.org/officeDocument/2006/relationships/tags" Target="../tags/tag377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tags" Target="../tags/tag39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86.xml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image" Target="../media/image45.png" /><Relationship Id="rId7" Type="http://schemas.openxmlformats.org/officeDocument/2006/relationships/tags" Target="../tags/tag389.xml" /><Relationship Id="rId8" Type="http://schemas.openxmlformats.org/officeDocument/2006/relationships/tags" Target="../tags/tag390.xml" /><Relationship Id="rId9" Type="http://schemas.openxmlformats.org/officeDocument/2006/relationships/tags" Target="../tags/tag39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2032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Rectangle 6"/>
          <p:cNvSpPr>
            <a:spLocks noGrp="1"/>
          </p:cNvSpPr>
          <p:nvPr>
            <p:ph type="ctrTitle" idx="4294967295"/>
          </p:nvPr>
        </p:nvSpPr>
        <p:spPr>
          <a:xfrm>
            <a:off x="3159125" y="1600200"/>
            <a:ext cx="9032875" cy="16637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eaLnBrk="1" hangingPunct="1">
              <a:buClrTx/>
              <a:buSzTx/>
              <a:buFontTx/>
            </a:pPr>
            <a:r>
              <a:rPr lang="zh-CN" altLang="en-US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单元</a:t>
            </a:r>
            <a:r>
              <a:rPr lang="zh-CN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8 </a:t>
            </a:r>
            <a:br>
              <a:rPr lang="en-US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</a:br>
            <a:br>
              <a:rPr lang="zh-CN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</a:br>
            <a:r>
              <a:rPr lang="zh-CN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ZXCTN6</a:t>
            </a:r>
            <a:r>
              <a:rPr lang="en-US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0</a:t>
            </a:r>
            <a:r>
              <a:rPr lang="zh-CN" altLang="zh-CN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00</a:t>
            </a:r>
            <a:r>
              <a:rPr lang="zh-CN" altLang="en-US" sz="3600">
                <a:solidFill>
                  <a:schemeClr val="tx1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系列设备介绍及设备初始化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05"/>
          <p:cNvSpPr txBox="1"/>
          <p:nvPr>
            <p:custDataLst>
              <p:tags r:id="rId2"/>
            </p:custDataLst>
          </p:nvPr>
        </p:nvSpPr>
        <p:spPr>
          <a:xfrm>
            <a:off x="3177504" y="1033504"/>
            <a:ext cx="4549532" cy="831117"/>
          </a:xfrm>
          <a:prstGeom prst="rect">
            <a:avLst/>
          </a:prstGeom>
        </p:spPr>
        <p:txBody>
          <a:bodyPr vert="horz" rtlCol="0" anchor="b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l">
              <a:lnSpc>
                <a:spcPct val="114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400" b="1" spc="300">
                <a:solidFill>
                  <a:schemeClr val="accent1"/>
                </a:solidFill>
                <a:latin typeface="Arial" pitchFamily="34" charset="0"/>
                <a:ea typeface="微软雅黑" panose="020b0503020204020204" pitchFamily="34" charset="-122"/>
              </a:rPr>
              <a:t>目    录</a:t>
            </a:r>
          </a:p>
        </p:txBody>
      </p:sp>
      <p:sp>
        <p:nvSpPr>
          <p:cNvPr id="4" name="Object 103"/>
          <p:cNvSpPr txBox="1"/>
          <p:nvPr>
            <p:custDataLst>
              <p:tags r:id="rId3"/>
            </p:custDataLst>
          </p:nvPr>
        </p:nvSpPr>
        <p:spPr>
          <a:xfrm>
            <a:off x="3177504" y="1981852"/>
            <a:ext cx="4549532" cy="1621114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000" spc="15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中兴PTN设备概况</a:t>
            </a:r>
          </a:p>
          <a:p>
            <a:pPr marL="0" lvl="0" indent="0"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zh-CN" sz="2000" spc="15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</a:rPr>
              <a:t>ZXCTN 6000 组网初始化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副标题"/>
          <p:cNvSpPr txBox="1"/>
          <p:nvPr>
            <p:custDataLst>
              <p:tags r:id="rId2"/>
            </p:custDataLst>
          </p:nvPr>
        </p:nvSpPr>
        <p:spPr>
          <a:xfrm>
            <a:off x="457204" y="914407"/>
            <a:ext cx="11277690" cy="457204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IPTV业务局</a:t>
            </a:r>
          </a:p>
        </p:txBody>
      </p:sp>
      <p:sp>
        <p:nvSpPr>
          <p:cNvPr id="271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CE&amp;PTN相关产品在网络中的位置</a:t>
            </a:r>
          </a:p>
        </p:txBody>
      </p:sp>
      <p:cxnSp>
        <p:nvCxnSpPr>
          <p:cNvPr id="2" name="直接连接符 1"/>
          <p:cNvCxnSpPr/>
          <p:nvPr>
            <p:custDataLst>
              <p:tags r:id="rId4"/>
            </p:custDataLst>
          </p:nvPr>
        </p:nvCxnSpPr>
        <p:spPr>
          <a:xfrm>
            <a:off x="5600696" y="1524012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Box 7"/>
          <p:cNvSpPr txBox="1"/>
          <p:nvPr>
            <p:custDataLst>
              <p:tags r:id="rId5"/>
            </p:custDataLst>
          </p:nvPr>
        </p:nvSpPr>
        <p:spPr>
          <a:xfrm>
            <a:off x="7516813" y="6321584"/>
            <a:ext cx="984250" cy="274320"/>
          </a:xfrm>
          <a:prstGeom prst="rect">
            <a:avLst/>
          </a:prstGeom>
          <a:noFill/>
          <a:ln w="9525">
            <a:noFill/>
          </a:ln>
        </p:spPr>
        <p:txBody>
          <a:bodyPr lIns="91434" tIns="45717" rIns="91434" bIns="45717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chemeClr val="tx1"/>
                </a:solidFill>
                <a:latin typeface="Comic Sans MS" panose="030f0702030302020204" pitchFamily="66" charset="0"/>
              </a:rPr>
              <a:t>大客户</a:t>
            </a:r>
          </a:p>
        </p:txBody>
      </p:sp>
      <p:sp>
        <p:nvSpPr>
          <p:cNvPr id="4" name="Text Box 14"/>
          <p:cNvSpPr txBox="1"/>
          <p:nvPr>
            <p:custDataLst>
              <p:tags r:id="rId6"/>
            </p:custDataLst>
          </p:nvPr>
        </p:nvSpPr>
        <p:spPr>
          <a:xfrm>
            <a:off x="9624219" y="6354763"/>
            <a:ext cx="657225" cy="274320"/>
          </a:xfrm>
          <a:prstGeom prst="rect">
            <a:avLst/>
          </a:prstGeom>
          <a:noFill/>
          <a:ln w="9525">
            <a:noFill/>
          </a:ln>
        </p:spPr>
        <p:txBody>
          <a:bodyPr wrap="none" lIns="91434" tIns="45717" rIns="91434" bIns="45717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US" altLang="zh-CN" sz="1200" b="1">
                <a:solidFill>
                  <a:schemeClr val="tx1"/>
                </a:solidFill>
                <a:latin typeface="Comic Sans MS" panose="030f0702030302020204" pitchFamily="66" charset="0"/>
              </a:rPr>
              <a:t>MSAN</a:t>
            </a:r>
          </a:p>
        </p:txBody>
      </p:sp>
      <p:sp>
        <p:nvSpPr>
          <p:cNvPr id="5" name="Text Box 76"/>
          <p:cNvSpPr txBox="1"/>
          <p:nvPr>
            <p:custDataLst>
              <p:tags r:id="rId7"/>
            </p:custDataLst>
          </p:nvPr>
        </p:nvSpPr>
        <p:spPr>
          <a:xfrm>
            <a:off x="2351088" y="6257925"/>
            <a:ext cx="1008062" cy="275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200" b="1">
                <a:solidFill>
                  <a:schemeClr val="tx1"/>
                </a:solidFill>
                <a:latin typeface="Comic Sans MS" panose="030f0702030302020204" pitchFamily="66" charset="0"/>
              </a:rPr>
              <a:t>MSAG</a:t>
            </a:r>
          </a:p>
        </p:txBody>
      </p:sp>
      <p:sp>
        <p:nvSpPr>
          <p:cNvPr id="6" name="Text Box 77"/>
          <p:cNvSpPr txBox="1"/>
          <p:nvPr>
            <p:custDataLst>
              <p:tags r:id="rId8"/>
            </p:custDataLst>
          </p:nvPr>
        </p:nvSpPr>
        <p:spPr>
          <a:xfrm>
            <a:off x="4367213" y="6297613"/>
            <a:ext cx="1008062" cy="275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200" b="1">
                <a:solidFill>
                  <a:schemeClr val="tx1"/>
                </a:solidFill>
                <a:latin typeface="Comic Sans MS" panose="030f0702030302020204" pitchFamily="66" charset="0"/>
              </a:rPr>
              <a:t>Triple play</a:t>
            </a:r>
          </a:p>
        </p:txBody>
      </p:sp>
      <p:sp>
        <p:nvSpPr>
          <p:cNvPr id="7" name="Text Box 78"/>
          <p:cNvSpPr txBox="1"/>
          <p:nvPr>
            <p:custDataLst>
              <p:tags r:id="rId9"/>
            </p:custDataLst>
          </p:nvPr>
        </p:nvSpPr>
        <p:spPr>
          <a:xfrm>
            <a:off x="6024563" y="6289675"/>
            <a:ext cx="1008062" cy="275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200" b="1">
                <a:solidFill>
                  <a:schemeClr val="tx1"/>
                </a:solidFill>
                <a:latin typeface="Comic Sans MS" panose="030f0702030302020204" pitchFamily="66" charset="0"/>
              </a:rPr>
              <a:t>宽带无线</a:t>
            </a:r>
          </a:p>
        </p:txBody>
      </p:sp>
      <p:sp>
        <p:nvSpPr>
          <p:cNvPr id="8" name="Text Box 79"/>
          <p:cNvSpPr txBox="1"/>
          <p:nvPr>
            <p:custDataLst>
              <p:tags r:id="rId10"/>
            </p:custDataLst>
          </p:nvPr>
        </p:nvSpPr>
        <p:spPr>
          <a:xfrm>
            <a:off x="8455025" y="6335872"/>
            <a:ext cx="1152525" cy="274320"/>
          </a:xfrm>
          <a:prstGeom prst="rect">
            <a:avLst/>
          </a:prstGeom>
          <a:noFill/>
          <a:ln w="9525">
            <a:noFill/>
          </a:ln>
        </p:spPr>
        <p:txBody>
          <a:bodyPr lIns="91434" tIns="45717" rIns="91434" bIns="45717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200" b="1">
                <a:solidFill>
                  <a:schemeClr val="tx1"/>
                </a:solidFill>
                <a:latin typeface="Comic Sans MS" panose="030f0702030302020204" pitchFamily="66" charset="0"/>
              </a:rPr>
              <a:t>2G/3G </a:t>
            </a:r>
            <a:r>
              <a:rPr lang="zh-CN" altLang="en-US" sz="1200" b="1">
                <a:solidFill>
                  <a:schemeClr val="tx1"/>
                </a:solidFill>
                <a:latin typeface="Comic Sans MS" panose="030f0702030302020204" pitchFamily="66" charset="0"/>
              </a:rPr>
              <a:t>基站</a:t>
            </a:r>
          </a:p>
        </p:txBody>
      </p:sp>
      <p:sp>
        <p:nvSpPr>
          <p:cNvPr id="9" name="Oval 2"/>
          <p:cNvSpPr/>
          <p:nvPr>
            <p:custDataLst>
              <p:tags r:id="rId11"/>
            </p:custDataLst>
          </p:nvPr>
        </p:nvSpPr>
        <p:spPr>
          <a:xfrm>
            <a:off x="6910054" y="2743004"/>
            <a:ext cx="2274837" cy="2628910"/>
          </a:xfrm>
          <a:prstGeom prst="ellipse">
            <a:avLst/>
          </a:prstGeom>
          <a:noFill/>
          <a:ln w="9525" cap="flat" cmpd="sng">
            <a:solidFill>
              <a:schemeClr val="tx1"/>
            </a:solidFill>
            <a:prstDash val="dash"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0" name="Oval 4"/>
          <p:cNvSpPr/>
          <p:nvPr>
            <p:custDataLst>
              <p:tags r:id="rId12"/>
            </p:custDataLst>
          </p:nvPr>
        </p:nvSpPr>
        <p:spPr>
          <a:xfrm rot="2267960">
            <a:off x="6750251" y="3651686"/>
            <a:ext cx="1375556" cy="617277"/>
          </a:xfrm>
          <a:prstGeom prst="ellipse">
            <a:avLst/>
          </a:prstGeom>
          <a:noFill/>
          <a:ln w="3810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/>
        </p:nvGraphicFramePr>
        <p:xfrm>
          <a:off x="6696984" y="4232929"/>
          <a:ext cx="568709" cy="5546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3" imgW="7620000" imgH="7439025" progId="Visio.Drawing.11">
                  <p:embed/>
                </p:oleObj>
              </mc:Choice>
              <mc:Fallback>
                <p:oleObj r:id="rId13" imgW="7620000" imgH="7439025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696984" y="4232929"/>
                        <a:ext cx="568709" cy="554609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Oval 6"/>
          <p:cNvSpPr/>
          <p:nvPr>
            <p:custDataLst>
              <p:tags r:id="rId15"/>
            </p:custDataLst>
          </p:nvPr>
        </p:nvSpPr>
        <p:spPr>
          <a:xfrm rot="-1032026">
            <a:off x="7513230" y="4400565"/>
            <a:ext cx="1264321" cy="568710"/>
          </a:xfrm>
          <a:prstGeom prst="ellipse">
            <a:avLst/>
          </a:prstGeom>
          <a:noFill/>
          <a:ln w="3810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" name="Line 8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>
            <a:off x="3748469" y="2598868"/>
            <a:ext cx="692478" cy="32900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ffectLst>
            <a:outerShdw dist="17961" dir="2700000" algn="ctr" rotWithShape="0">
              <a:schemeClr val="bg2"/>
            </a:outerShdw>
          </a:effectLst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Line 9"/>
          <p:cNvSpPr/>
          <p:nvPr>
            <p:custDataLst>
              <p:tags r:id="rId17"/>
            </p:custDataLst>
          </p:nvPr>
        </p:nvSpPr>
        <p:spPr>
          <a:xfrm flipH="1">
            <a:off x="3073224" y="4494566"/>
            <a:ext cx="1513425" cy="734779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" name="Line 10"/>
          <p:cNvSpPr/>
          <p:nvPr>
            <p:custDataLst>
              <p:tags r:id="rId18"/>
            </p:custDataLst>
          </p:nvPr>
        </p:nvSpPr>
        <p:spPr>
          <a:xfrm flipH="1">
            <a:off x="4635217" y="4447565"/>
            <a:ext cx="37601" cy="70971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" name="Line 11"/>
          <p:cNvSpPr/>
          <p:nvPr/>
        </p:nvSpPr>
        <p:spPr>
          <a:xfrm>
            <a:off x="1616200" y="3064177"/>
            <a:ext cx="8989681" cy="0"/>
          </a:xfrm>
          <a:prstGeom prst="line">
            <a:avLst/>
          </a:prstGeom>
          <a:ln w="9525" cap="flat" cmpd="sng">
            <a:solidFill>
              <a:srgbClr val="3333FF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8" name="Line 12"/>
          <p:cNvSpPr/>
          <p:nvPr/>
        </p:nvSpPr>
        <p:spPr>
          <a:xfrm>
            <a:off x="1616200" y="4424066"/>
            <a:ext cx="8917613" cy="0"/>
          </a:xfrm>
          <a:prstGeom prst="line">
            <a:avLst/>
          </a:prstGeom>
          <a:ln w="9525" cap="flat" cmpd="sng">
            <a:solidFill>
              <a:srgbClr val="3333FF"/>
            </a:solidFill>
            <a:prstDash val="dash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9" name="Line 13"/>
          <p:cNvSpPr/>
          <p:nvPr>
            <p:custDataLst>
              <p:tags r:id="rId19"/>
            </p:custDataLst>
          </p:nvPr>
        </p:nvSpPr>
        <p:spPr>
          <a:xfrm>
            <a:off x="8793218" y="4590135"/>
            <a:ext cx="817813" cy="134892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0" name="Line 15"/>
          <p:cNvSpPr/>
          <p:nvPr>
            <p:custDataLst>
              <p:tags r:id="rId20"/>
            </p:custDataLst>
          </p:nvPr>
        </p:nvSpPr>
        <p:spPr>
          <a:xfrm flipH="1">
            <a:off x="7834402" y="5116544"/>
            <a:ext cx="318038" cy="89458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" name="Line 16"/>
          <p:cNvSpPr/>
          <p:nvPr>
            <p:custDataLst>
              <p:tags r:id="rId21"/>
            </p:custDataLst>
          </p:nvPr>
        </p:nvSpPr>
        <p:spPr>
          <a:xfrm flipV="1">
            <a:off x="5741301" y="2882440"/>
            <a:ext cx="84601" cy="47940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" name="Line 17"/>
          <p:cNvSpPr/>
          <p:nvPr>
            <p:custDataLst>
              <p:tags r:id="rId22"/>
            </p:custDataLst>
          </p:nvPr>
        </p:nvSpPr>
        <p:spPr>
          <a:xfrm flipV="1">
            <a:off x="4691617" y="3422949"/>
            <a:ext cx="994849" cy="92434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3" name="Line 18"/>
          <p:cNvSpPr/>
          <p:nvPr>
            <p:custDataLst>
              <p:tags r:id="rId23"/>
            </p:custDataLst>
          </p:nvPr>
        </p:nvSpPr>
        <p:spPr>
          <a:xfrm flipV="1">
            <a:off x="4834186" y="3523217"/>
            <a:ext cx="2005366" cy="82408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4" name="Line 19"/>
          <p:cNvSpPr/>
          <p:nvPr>
            <p:custDataLst>
              <p:tags r:id="rId24"/>
            </p:custDataLst>
          </p:nvPr>
        </p:nvSpPr>
        <p:spPr>
          <a:xfrm>
            <a:off x="4752718" y="3017176"/>
            <a:ext cx="877348" cy="5060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5" name="Line 20"/>
          <p:cNvSpPr/>
          <p:nvPr>
            <p:custDataLst>
              <p:tags r:id="rId25"/>
            </p:custDataLst>
          </p:nvPr>
        </p:nvSpPr>
        <p:spPr>
          <a:xfrm flipH="1" flipV="1">
            <a:off x="5758534" y="3493450"/>
            <a:ext cx="283572" cy="85384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6" name="Line 21"/>
          <p:cNvSpPr/>
          <p:nvPr>
            <p:custDataLst>
              <p:tags r:id="rId26"/>
            </p:custDataLst>
          </p:nvPr>
        </p:nvSpPr>
        <p:spPr>
          <a:xfrm flipV="1">
            <a:off x="6255176" y="3493450"/>
            <a:ext cx="568709" cy="92434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7" name="Line 22"/>
          <p:cNvSpPr/>
          <p:nvPr/>
        </p:nvSpPr>
        <p:spPr>
          <a:xfrm flipV="1">
            <a:off x="2930655" y="4441299"/>
            <a:ext cx="1637193" cy="788047"/>
          </a:xfrm>
          <a:prstGeom prst="line">
            <a:avLst/>
          </a:prstGeom>
          <a:ln w="127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8" name="Text Box 23"/>
          <p:cNvSpPr txBox="1"/>
          <p:nvPr>
            <p:custDataLst>
              <p:tags r:id="rId27"/>
            </p:custDataLst>
          </p:nvPr>
        </p:nvSpPr>
        <p:spPr>
          <a:xfrm>
            <a:off x="3427296" y="4623035"/>
            <a:ext cx="578110" cy="270724"/>
          </a:xfrm>
          <a:prstGeom prst="rect">
            <a:avLst/>
          </a:prstGeom>
          <a:noFill/>
          <a:ln w="9525">
            <a:noFill/>
          </a:ln>
        </p:spPr>
        <p:txBody>
          <a:bodyPr lIns="91434" tIns="45717" rIns="91434" bIns="45717"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200">
                <a:solidFill>
                  <a:schemeClr val="tx1"/>
                </a:solidFill>
                <a:latin typeface="Comic Sans MS" panose="030f0702030302020204" pitchFamily="66" charset="0"/>
                <a:ea typeface="黑体" panose="02010609060101010101" pitchFamily="49" charset="-122"/>
              </a:rPr>
              <a:t>E1</a:t>
            </a:r>
          </a:p>
        </p:txBody>
      </p:sp>
      <p:sp>
        <p:nvSpPr>
          <p:cNvPr id="29" name="Line 24"/>
          <p:cNvSpPr/>
          <p:nvPr/>
        </p:nvSpPr>
        <p:spPr>
          <a:xfrm flipH="1" flipV="1">
            <a:off x="9183324" y="5370348"/>
            <a:ext cx="427708" cy="640777"/>
          </a:xfrm>
          <a:prstGeom prst="line">
            <a:avLst/>
          </a:prstGeom>
          <a:ln w="127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0" name="Line 25"/>
          <p:cNvSpPr/>
          <p:nvPr>
            <p:custDataLst>
              <p:tags r:id="rId28"/>
            </p:custDataLst>
          </p:nvPr>
        </p:nvSpPr>
        <p:spPr>
          <a:xfrm flipV="1">
            <a:off x="7021289" y="3097077"/>
            <a:ext cx="1026184" cy="26007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1" name="Line 26"/>
          <p:cNvSpPr/>
          <p:nvPr/>
        </p:nvSpPr>
        <p:spPr>
          <a:xfrm flipH="1">
            <a:off x="8331043" y="2612969"/>
            <a:ext cx="639210" cy="484107"/>
          </a:xfrm>
          <a:prstGeom prst="line">
            <a:avLst/>
          </a:prstGeom>
          <a:ln w="127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2" name="Text Box 27"/>
          <p:cNvSpPr txBox="1"/>
          <p:nvPr>
            <p:custDataLst>
              <p:tags r:id="rId29"/>
            </p:custDataLst>
          </p:nvPr>
        </p:nvSpPr>
        <p:spPr>
          <a:xfrm>
            <a:off x="9255392" y="2457866"/>
            <a:ext cx="521709" cy="253804"/>
          </a:xfrm>
          <a:prstGeom prst="rect">
            <a:avLst/>
          </a:prstGeom>
          <a:noFill/>
          <a:ln w="9525">
            <a:noFill/>
          </a:ln>
        </p:spPr>
        <p:txBody>
          <a:bodyPr lIns="57576" tIns="28788" rIns="57576" bIns="28788"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835025"/>
            <a:r>
              <a:rPr lang="en-US" altLang="zh-CN" sz="1300" b="1">
                <a:solidFill>
                  <a:schemeClr val="tx1"/>
                </a:solidFill>
                <a:latin typeface="Comic Sans MS" panose="030f0702030302020204" pitchFamily="66" charset="0"/>
                <a:ea typeface="Times New Roman (Arabic)" pitchFamily="26" charset="-78"/>
              </a:rPr>
              <a:t>BSC</a:t>
            </a:r>
          </a:p>
        </p:txBody>
      </p:sp>
      <p:pic>
        <p:nvPicPr>
          <p:cNvPr id="33" name="Picture 28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4387679" y="4162427"/>
            <a:ext cx="568709" cy="35407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" name="Picture 29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514797" y="3665786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" name="Picture 30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940937" y="4873706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6" name="Picture 31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4387679" y="2813506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7" name="Picture 32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975405" y="2929441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" name="Picture 33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798368" y="4162427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" name="Picture 34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8367078" y="4304997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" name="Picture 35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6980555" y="3878857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" name="Text Box 36"/>
          <p:cNvSpPr txBox="1"/>
          <p:nvPr>
            <p:custDataLst>
              <p:tags r:id="rId31"/>
            </p:custDataLst>
          </p:nvPr>
        </p:nvSpPr>
        <p:spPr>
          <a:xfrm>
            <a:off x="1616200" y="3310147"/>
            <a:ext cx="1137419" cy="363473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chemeClr val="tx1"/>
                </a:solidFill>
                <a:latin typeface="Comic Sans MS" panose="030f0702030302020204" pitchFamily="66" charset="0"/>
              </a:rPr>
              <a:t>汇聚层</a:t>
            </a:r>
          </a:p>
        </p:txBody>
      </p:sp>
      <p:sp>
        <p:nvSpPr>
          <p:cNvPr id="42" name="Text Box 37"/>
          <p:cNvSpPr txBox="1"/>
          <p:nvPr>
            <p:custDataLst>
              <p:tags r:id="rId32"/>
            </p:custDataLst>
          </p:nvPr>
        </p:nvSpPr>
        <p:spPr>
          <a:xfrm>
            <a:off x="1586433" y="4660636"/>
            <a:ext cx="1131152" cy="363473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chemeClr val="tx1"/>
                </a:solidFill>
                <a:latin typeface="Comic Sans MS" panose="030f0702030302020204" pitchFamily="66" charset="0"/>
              </a:rPr>
              <a:t>接入层</a:t>
            </a:r>
          </a:p>
        </p:txBody>
      </p:sp>
      <p:sp>
        <p:nvSpPr>
          <p:cNvPr id="43" name="Line 38"/>
          <p:cNvSpPr/>
          <p:nvPr>
            <p:custDataLst>
              <p:tags r:id="rId33"/>
            </p:custDataLst>
          </p:nvPr>
        </p:nvSpPr>
        <p:spPr>
          <a:xfrm flipV="1">
            <a:off x="2930655" y="4162427"/>
            <a:ext cx="496641" cy="106691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" name="Line 39"/>
          <p:cNvSpPr/>
          <p:nvPr>
            <p:custDataLst>
              <p:tags r:id="rId34"/>
            </p:custDataLst>
          </p:nvPr>
        </p:nvSpPr>
        <p:spPr>
          <a:xfrm flipH="1" flipV="1">
            <a:off x="4635217" y="5370348"/>
            <a:ext cx="72068" cy="64077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45" name="Picture 40"/>
          <p:cNvPicPr/>
          <p:nvPr/>
        </p:nvPicPr>
        <p:blipFill>
          <a:blip r:embed="rId35"/>
          <a:stretch>
            <a:fillRect/>
          </a:stretch>
        </p:blipFill>
        <p:spPr>
          <a:xfrm>
            <a:off x="4564715" y="5725986"/>
            <a:ext cx="355640" cy="36504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6" name="Group 41"/>
          <p:cNvGrpSpPr/>
          <p:nvPr/>
        </p:nvGrpSpPr>
        <p:grpSpPr>
          <a:xfrm>
            <a:off x="5808669" y="5229345"/>
            <a:ext cx="1670094" cy="1279987"/>
            <a:chExt cx="1296" cy="1119"/>
          </a:xfrm>
        </p:grpSpPr>
        <p:pic>
          <p:nvPicPr>
            <p:cNvPr id="47" name="Picture 165" descr="npo000136"/>
            <p:cNvPicPr>
              <a:picLocks noChangeAspect="1"/>
            </p:cNvPicPr>
            <p:nvPr/>
          </p:nvPicPr>
          <p:blipFill>
            <a:blip r:embed="rId36"/>
            <a:stretch>
              <a:fillRect/>
            </a:stretch>
          </p:blipFill>
          <p:spPr>
            <a:xfrm>
              <a:off x="240" y="111"/>
              <a:ext cx="240" cy="23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8" name="Picture 43" descr="IP_TelephonyRouter"/>
            <p:cNvPicPr>
              <a:picLocks noChangeAspect="1"/>
            </p:cNvPicPr>
            <p:nvPr/>
          </p:nvPicPr>
          <p:blipFill>
            <a:blip r:embed="rId37"/>
            <a:stretch>
              <a:fillRect/>
            </a:stretch>
          </p:blipFill>
          <p:spPr>
            <a:xfrm>
              <a:off x="720" y="495"/>
              <a:ext cx="192" cy="16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9" name="Picture 167" descr="npo000137"/>
            <p:cNvPicPr>
              <a:picLocks noChangeAspect="1"/>
            </p:cNvPicPr>
            <p:nvPr/>
          </p:nvPicPr>
          <p:blipFill>
            <a:blip r:embed="rId38"/>
            <a:stretch>
              <a:fillRect/>
            </a:stretch>
          </p:blipFill>
          <p:spPr>
            <a:xfrm>
              <a:off x="386" y="495"/>
              <a:ext cx="238" cy="19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0" name="Line 45"/>
            <p:cNvSpPr/>
            <p:nvPr/>
          </p:nvSpPr>
          <p:spPr>
            <a:xfrm>
              <a:off x="192" y="399"/>
              <a:ext cx="960" cy="0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1" name="Line 46"/>
            <p:cNvSpPr/>
            <p:nvPr/>
          </p:nvSpPr>
          <p:spPr>
            <a:xfrm flipH="1" flipV="1">
              <a:off x="384" y="303"/>
              <a:ext cx="0" cy="96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2" name="Line 47"/>
            <p:cNvSpPr/>
            <p:nvPr/>
          </p:nvSpPr>
          <p:spPr>
            <a:xfrm flipH="1">
              <a:off x="1152" y="399"/>
              <a:ext cx="0" cy="384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3" name="Line 48"/>
            <p:cNvSpPr/>
            <p:nvPr/>
          </p:nvSpPr>
          <p:spPr>
            <a:xfrm flipH="1">
              <a:off x="480" y="399"/>
              <a:ext cx="0" cy="96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4" name="Line 49"/>
            <p:cNvSpPr/>
            <p:nvPr/>
          </p:nvSpPr>
          <p:spPr>
            <a:xfrm flipH="1">
              <a:off x="816" y="399"/>
              <a:ext cx="0" cy="96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5" name="Line 50"/>
            <p:cNvSpPr/>
            <p:nvPr/>
          </p:nvSpPr>
          <p:spPr>
            <a:xfrm flipH="1" flipV="1">
              <a:off x="624" y="255"/>
              <a:ext cx="0" cy="144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pic>
          <p:nvPicPr>
            <p:cNvPr id="56" name="Picture 174" descr="npo000138"/>
            <p:cNvPicPr>
              <a:picLocks noChangeAspect="1"/>
            </p:cNvPicPr>
            <p:nvPr/>
          </p:nvPicPr>
          <p:blipFill>
            <a:blip r:embed="rId39"/>
            <a:stretch>
              <a:fillRect/>
            </a:stretch>
          </p:blipFill>
          <p:spPr>
            <a:xfrm>
              <a:off x="564" y="0"/>
              <a:ext cx="156" cy="35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7" name="Line 52"/>
            <p:cNvSpPr/>
            <p:nvPr/>
          </p:nvSpPr>
          <p:spPr>
            <a:xfrm flipH="1">
              <a:off x="192" y="399"/>
              <a:ext cx="0" cy="144"/>
            </a:xfrm>
            <a:prstGeom prst="line">
              <a:avLst/>
            </a:prstGeom>
            <a:ln w="9525" cap="flat" cmpd="sng">
              <a:solidFill>
                <a:srgbClr val="0033CC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pic>
          <p:nvPicPr>
            <p:cNvPr id="58" name="Picture 176" descr="npo00013a"/>
            <p:cNvPicPr>
              <a:picLocks noChangeAspect="1"/>
            </p:cNvPicPr>
            <p:nvPr/>
          </p:nvPicPr>
          <p:blipFill>
            <a:blip r:embed="rId40"/>
            <a:stretch>
              <a:fillRect/>
            </a:stretch>
          </p:blipFill>
          <p:spPr>
            <a:xfrm>
              <a:off x="1036" y="735"/>
              <a:ext cx="260" cy="38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59" name="Picture 177" descr="npo00013b"/>
            <p:cNvPicPr>
              <a:picLocks noChangeAspect="1"/>
            </p:cNvPicPr>
            <p:nvPr/>
          </p:nvPicPr>
          <p:blipFill>
            <a:blip r:embed="rId41"/>
            <a:stretch>
              <a:fillRect/>
            </a:stretch>
          </p:blipFill>
          <p:spPr>
            <a:xfrm>
              <a:off x="0" y="495"/>
              <a:ext cx="288" cy="25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60" name="未知"/>
          <p:cNvSpPr/>
          <p:nvPr>
            <p:custDataLst>
              <p:tags r:id="rId42"/>
            </p:custDataLst>
          </p:nvPr>
        </p:nvSpPr>
        <p:spPr>
          <a:xfrm rot="524495" flipH="1">
            <a:off x="6839552" y="4731137"/>
            <a:ext cx="213070" cy="640777"/>
          </a:xfrm>
          <a:custGeom>
            <a:gdLst>
              <a:gd name="txL" fmla="*/ 0 w 404"/>
              <a:gd name="txT" fmla="*/ 0 h 1294"/>
              <a:gd name="txR" fmla="*/ 404 w 404"/>
              <a:gd name="txB" fmla="*/ 1294 h 1294"/>
            </a:gdLst>
            <a:cxnLst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402" h="1294">
                <a:moveTo>
                  <a:pt x="404" y="771"/>
                </a:moveTo>
                <a:lnTo>
                  <a:pt x="87" y="0"/>
                </a:lnTo>
                <a:lnTo>
                  <a:pt x="224" y="574"/>
                </a:lnTo>
                <a:lnTo>
                  <a:pt x="0" y="466"/>
                </a:lnTo>
                <a:lnTo>
                  <a:pt x="301" y="1294"/>
                </a:lnTo>
                <a:lnTo>
                  <a:pt x="155" y="686"/>
                </a:lnTo>
                <a:lnTo>
                  <a:pt x="404" y="771"/>
                </a:lnTo>
                <a:close/>
              </a:path>
            </a:pathLst>
          </a:custGeom>
          <a:solidFill>
            <a:srgbClr val="00AAE5"/>
          </a:solidFill>
          <a:ln w="9525" cap="flat" cmpd="sng">
            <a:solidFill>
              <a:srgbClr val="005BAB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61" name="Text Box 56"/>
          <p:cNvSpPr txBox="1"/>
          <p:nvPr>
            <p:custDataLst>
              <p:tags r:id="rId43"/>
            </p:custDataLst>
          </p:nvPr>
        </p:nvSpPr>
        <p:spPr>
          <a:xfrm>
            <a:off x="5843136" y="4673169"/>
            <a:ext cx="1209487" cy="271978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200">
                <a:solidFill>
                  <a:schemeClr val="tx1"/>
                </a:solidFill>
                <a:latin typeface="Comic Sans MS" panose="030f0702030302020204" pitchFamily="66" charset="0"/>
              </a:rPr>
              <a:t>WIFI/WiMax</a:t>
            </a:r>
          </a:p>
        </p:txBody>
      </p:sp>
      <p:pic>
        <p:nvPicPr>
          <p:cNvPr id="62" name="Picture 57" descr="MGW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9468462" y="5939057"/>
            <a:ext cx="365040" cy="374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3" name="Picture 58" descr="大楼"/>
          <p:cNvPicPr>
            <a:picLocks noChangeAspect="1"/>
          </p:cNvPicPr>
          <p:nvPr/>
        </p:nvPicPr>
        <p:blipFill>
          <a:blip r:embed="rId4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691833" y="5981358"/>
            <a:ext cx="363473" cy="48724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" name="Line 59"/>
          <p:cNvSpPr/>
          <p:nvPr>
            <p:custDataLst>
              <p:tags r:id="rId46"/>
            </p:custDataLst>
          </p:nvPr>
        </p:nvSpPr>
        <p:spPr>
          <a:xfrm flipH="1" flipV="1">
            <a:off x="8296576" y="5157278"/>
            <a:ext cx="355640" cy="42770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5" name="Line 60"/>
          <p:cNvSpPr/>
          <p:nvPr>
            <p:custDataLst>
              <p:tags r:id="rId47"/>
            </p:custDataLst>
          </p:nvPr>
        </p:nvSpPr>
        <p:spPr>
          <a:xfrm>
            <a:off x="8616181" y="5655486"/>
            <a:ext cx="213070" cy="355639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6" name="Text Box 61"/>
          <p:cNvSpPr txBox="1"/>
          <p:nvPr>
            <p:custDataLst>
              <p:tags r:id="rId48"/>
            </p:custDataLst>
          </p:nvPr>
        </p:nvSpPr>
        <p:spPr>
          <a:xfrm>
            <a:off x="9018822" y="5603784"/>
            <a:ext cx="578109" cy="270724"/>
          </a:xfrm>
          <a:prstGeom prst="rect">
            <a:avLst/>
          </a:prstGeom>
          <a:noFill/>
          <a:ln w="9525">
            <a:noFill/>
          </a:ln>
        </p:spPr>
        <p:txBody>
          <a:bodyPr lIns="91434" tIns="45717" rIns="91434" bIns="45717"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200">
                <a:solidFill>
                  <a:schemeClr val="tx1"/>
                </a:solidFill>
                <a:latin typeface="Comic Sans MS" panose="030f0702030302020204" pitchFamily="66" charset="0"/>
                <a:ea typeface="黑体" panose="02010609060101010101" pitchFamily="49" charset="-122"/>
              </a:rPr>
              <a:t>E1</a:t>
            </a:r>
          </a:p>
        </p:txBody>
      </p:sp>
      <p:sp>
        <p:nvSpPr>
          <p:cNvPr id="67" name="Text Box 62"/>
          <p:cNvSpPr txBox="1"/>
          <p:nvPr>
            <p:custDataLst>
              <p:tags r:id="rId49"/>
            </p:custDataLst>
          </p:nvPr>
        </p:nvSpPr>
        <p:spPr>
          <a:xfrm>
            <a:off x="9397961" y="5584984"/>
            <a:ext cx="578109" cy="270724"/>
          </a:xfrm>
          <a:prstGeom prst="rect">
            <a:avLst/>
          </a:prstGeom>
          <a:noFill/>
          <a:ln w="9525">
            <a:noFill/>
          </a:ln>
        </p:spPr>
        <p:txBody>
          <a:bodyPr lIns="91434" tIns="45717" rIns="91434" bIns="45717"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200">
                <a:solidFill>
                  <a:schemeClr val="tx1"/>
                </a:solidFill>
                <a:latin typeface="Comic Sans MS" panose="030f0702030302020204" pitchFamily="66" charset="0"/>
                <a:ea typeface="黑体" panose="02010609060101010101" pitchFamily="49" charset="-122"/>
              </a:rPr>
              <a:t>FE</a:t>
            </a:r>
          </a:p>
        </p:txBody>
      </p:sp>
      <p:sp>
        <p:nvSpPr>
          <p:cNvPr id="68" name="Oval 63"/>
          <p:cNvSpPr/>
          <p:nvPr>
            <p:custDataLst>
              <p:tags r:id="rId50"/>
            </p:custDataLst>
          </p:nvPr>
        </p:nvSpPr>
        <p:spPr>
          <a:xfrm>
            <a:off x="2510782" y="2144528"/>
            <a:ext cx="1350489" cy="56714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69" name="Text Box 64"/>
          <p:cNvSpPr txBox="1"/>
          <p:nvPr>
            <p:custDataLst>
              <p:tags r:id="rId51"/>
            </p:custDataLst>
          </p:nvPr>
        </p:nvSpPr>
        <p:spPr>
          <a:xfrm>
            <a:off x="2581282" y="2244796"/>
            <a:ext cx="1350489" cy="302685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400" b="1">
                <a:solidFill>
                  <a:schemeClr val="lt1"/>
                </a:solidFill>
                <a:latin typeface="Comic Sans MS" panose="030f0702030302020204" pitchFamily="66" charset="0"/>
              </a:rPr>
              <a:t>PSTN/DDN</a:t>
            </a:r>
          </a:p>
        </p:txBody>
      </p:sp>
      <p:pic>
        <p:nvPicPr>
          <p:cNvPr id="70" name="Picture 65" descr="9"/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5114624" y="1853123"/>
            <a:ext cx="2558408" cy="84758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" name="Text Box 66"/>
          <p:cNvSpPr txBox="1"/>
          <p:nvPr>
            <p:custDataLst>
              <p:tags r:id="rId53"/>
            </p:custDataLst>
          </p:nvPr>
        </p:nvSpPr>
        <p:spPr>
          <a:xfrm>
            <a:off x="5808669" y="2102227"/>
            <a:ext cx="1279988" cy="332765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>
                <a:solidFill>
                  <a:schemeClr val="tx1"/>
                </a:solidFill>
                <a:latin typeface="Comic Sans MS" panose="030f0702030302020204" pitchFamily="66" charset="0"/>
              </a:rPr>
              <a:t>IP/MPLS</a:t>
            </a:r>
          </a:p>
        </p:txBody>
      </p:sp>
      <p:sp>
        <p:nvSpPr>
          <p:cNvPr id="72" name="Line 67"/>
          <p:cNvSpPr/>
          <p:nvPr>
            <p:custDataLst>
              <p:tags r:id="rId54"/>
            </p:custDataLst>
          </p:nvPr>
        </p:nvSpPr>
        <p:spPr>
          <a:xfrm flipV="1">
            <a:off x="6875587" y="2741438"/>
            <a:ext cx="213070" cy="355639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73" name="Picture 68" descr="BAS"/>
          <p:cNvPicPr/>
          <p:nvPr/>
        </p:nvPicPr>
        <p:blipFill>
          <a:blip r:embed="rId55"/>
          <a:stretch>
            <a:fillRect/>
          </a:stretch>
        </p:blipFill>
        <p:spPr>
          <a:xfrm>
            <a:off x="6872453" y="2382665"/>
            <a:ext cx="355639" cy="41360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4" name="Line 69"/>
          <p:cNvSpPr/>
          <p:nvPr>
            <p:custDataLst>
              <p:tags r:id="rId56"/>
            </p:custDataLst>
          </p:nvPr>
        </p:nvSpPr>
        <p:spPr>
          <a:xfrm flipV="1">
            <a:off x="3214226" y="3808355"/>
            <a:ext cx="994850" cy="35407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5" name="Line 70"/>
          <p:cNvSpPr/>
          <p:nvPr/>
        </p:nvSpPr>
        <p:spPr>
          <a:xfrm flipV="1">
            <a:off x="2858587" y="4234495"/>
            <a:ext cx="427707" cy="922782"/>
          </a:xfrm>
          <a:prstGeom prst="line">
            <a:avLst/>
          </a:prstGeom>
          <a:ln w="127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6" name="Line 71"/>
          <p:cNvSpPr/>
          <p:nvPr>
            <p:custDataLst>
              <p:tags r:id="rId57"/>
            </p:custDataLst>
          </p:nvPr>
        </p:nvSpPr>
        <p:spPr>
          <a:xfrm flipV="1">
            <a:off x="4849853" y="5370348"/>
            <a:ext cx="426140" cy="64077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7" name="Line 72"/>
          <p:cNvSpPr/>
          <p:nvPr>
            <p:custDataLst>
              <p:tags r:id="rId58"/>
            </p:custDataLst>
          </p:nvPr>
        </p:nvSpPr>
        <p:spPr>
          <a:xfrm flipV="1">
            <a:off x="5346495" y="4447565"/>
            <a:ext cx="711278" cy="78178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8" name="Line 73"/>
          <p:cNvSpPr/>
          <p:nvPr>
            <p:custDataLst>
              <p:tags r:id="rId59"/>
            </p:custDataLst>
          </p:nvPr>
        </p:nvSpPr>
        <p:spPr>
          <a:xfrm flipH="1" flipV="1">
            <a:off x="4707284" y="4518067"/>
            <a:ext cx="568709" cy="71127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9" name="Line 74"/>
          <p:cNvSpPr/>
          <p:nvPr>
            <p:custDataLst>
              <p:tags r:id="rId60"/>
            </p:custDataLst>
          </p:nvPr>
        </p:nvSpPr>
        <p:spPr>
          <a:xfrm flipV="1">
            <a:off x="4777785" y="4447565"/>
            <a:ext cx="1207920" cy="78178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80" name="Picture 75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336194" y="4731137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" name="Line 80"/>
          <p:cNvSpPr/>
          <p:nvPr/>
        </p:nvSpPr>
        <p:spPr>
          <a:xfrm flipH="1" flipV="1">
            <a:off x="8686683" y="5655486"/>
            <a:ext cx="213070" cy="355639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82" name="Object 81"/>
          <p:cNvGraphicFramePr>
            <a:graphicFrameLocks noChangeAspect="1"/>
          </p:cNvGraphicFramePr>
          <p:nvPr/>
        </p:nvGraphicFramePr>
        <p:xfrm>
          <a:off x="8597381" y="5918690"/>
          <a:ext cx="639210" cy="6345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61" imgW="3404870" imgH="3389630" progId="CorelDRAW.Graphic.9">
                  <p:embed/>
                </p:oleObj>
              </mc:Choice>
              <mc:Fallback>
                <p:oleObj r:id="rId61" imgW="3404870" imgH="3389630" progId="CorelDRAW.Graphic.9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2"/>
                      <a:stretch>
                        <a:fillRect/>
                      </a:stretch>
                    </p:blipFill>
                    <p:spPr>
                      <a:xfrm>
                        <a:off x="8597381" y="5918690"/>
                        <a:ext cx="639210" cy="63451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4" name="Group 82"/>
          <p:cNvGrpSpPr/>
          <p:nvPr/>
        </p:nvGrpSpPr>
        <p:grpSpPr>
          <a:xfrm>
            <a:off x="8188475" y="5868556"/>
            <a:ext cx="285138" cy="601610"/>
            <a:chExt cx="1152" cy="2821"/>
          </a:xfrm>
        </p:grpSpPr>
        <p:grpSp>
          <p:nvGrpSpPr>
            <p:cNvPr id="85" name="Group 83"/>
            <p:cNvGrpSpPr/>
            <p:nvPr/>
          </p:nvGrpSpPr>
          <p:grpSpPr>
            <a:xfrm>
              <a:off x="144" y="384"/>
              <a:ext cx="814" cy="2437"/>
              <a:chExt cx="219" cy="656"/>
            </a:xfrm>
          </p:grpSpPr>
          <p:sp>
            <p:nvSpPr>
              <p:cNvPr id="86" name="未知"/>
              <p:cNvSpPr/>
              <p:nvPr>
                <p:custDataLst>
                  <p:tags r:id="rId63"/>
                </p:custDataLst>
              </p:nvPr>
            </p:nvSpPr>
            <p:spPr>
              <a:xfrm>
                <a:off x="0" y="0"/>
                <a:ext cx="219" cy="656"/>
              </a:xfrm>
              <a:custGeom>
                <a:gdLst>
                  <a:gd name="txL" fmla="*/ 0 w 219"/>
                  <a:gd name="txT" fmla="*/ 0 h 656"/>
                  <a:gd name="txR" fmla="*/ 219 w 219"/>
                  <a:gd name="txB" fmla="*/ 656 h 656"/>
                </a:gdLst>
                <a:cxnLst>
                  <a:cxn ang="0">
                    <a:pos x="0" y="601"/>
                  </a:cxn>
                  <a:cxn ang="0">
                    <a:pos x="109" y="656"/>
                  </a:cxn>
                  <a:cxn ang="0">
                    <a:pos x="219" y="601"/>
                  </a:cxn>
                  <a:cxn ang="0">
                    <a:pos x="109" y="0"/>
                  </a:cxn>
                  <a:cxn ang="0">
                    <a:pos x="0" y="601"/>
                  </a:cxn>
                </a:cxnLst>
                <a:rect l="txL" t="txT" r="txR" b="txB"/>
                <a:pathLst>
                  <a:path w="219" h="656">
                    <a:moveTo>
                      <a:pt x="0" y="601"/>
                    </a:moveTo>
                    <a:lnTo>
                      <a:pt x="109" y="656"/>
                    </a:lnTo>
                    <a:lnTo>
                      <a:pt x="219" y="601"/>
                    </a:lnTo>
                    <a:lnTo>
                      <a:pt x="109" y="0"/>
                    </a:lnTo>
                    <a:lnTo>
                      <a:pt x="0" y="601"/>
                    </a:lnTo>
                    <a:close/>
                  </a:path>
                </a:pathLst>
              </a:custGeom>
              <a:noFill/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87" name="未知"/>
              <p:cNvSpPr/>
              <p:nvPr>
                <p:custDataLst>
                  <p:tags r:id="rId64"/>
                </p:custDataLst>
              </p:nvPr>
            </p:nvSpPr>
            <p:spPr>
              <a:xfrm>
                <a:off x="89" y="27"/>
                <a:ext cx="41" cy="68"/>
              </a:xfrm>
              <a:custGeom>
                <a:gdLst>
                  <a:gd name="txL" fmla="*/ 0 w 41"/>
                  <a:gd name="txT" fmla="*/ 0 h 68"/>
                  <a:gd name="txR" fmla="*/ 41 w 41"/>
                  <a:gd name="txB" fmla="*/ 68 h 68"/>
                </a:gdLst>
                <a:cxnLst>
                  <a:cxn ang="0">
                    <a:pos x="6" y="14"/>
                  </a:cxn>
                  <a:cxn ang="0">
                    <a:pos x="20" y="0"/>
                  </a:cxn>
                  <a:cxn ang="0">
                    <a:pos x="34" y="14"/>
                  </a:cxn>
                  <a:cxn ang="0">
                    <a:pos x="41" y="55"/>
                  </a:cxn>
                  <a:cxn ang="0">
                    <a:pos x="20" y="68"/>
                  </a:cxn>
                  <a:cxn ang="0">
                    <a:pos x="0" y="55"/>
                  </a:cxn>
                  <a:cxn ang="0">
                    <a:pos x="6" y="14"/>
                  </a:cxn>
                </a:cxnLst>
                <a:rect l="txL" t="txT" r="txR" b="txB"/>
                <a:pathLst>
                  <a:path w="41" h="68">
                    <a:moveTo>
                      <a:pt x="6" y="14"/>
                    </a:moveTo>
                    <a:lnTo>
                      <a:pt x="20" y="0"/>
                    </a:lnTo>
                    <a:lnTo>
                      <a:pt x="34" y="14"/>
                    </a:lnTo>
                    <a:lnTo>
                      <a:pt x="41" y="55"/>
                    </a:lnTo>
                    <a:lnTo>
                      <a:pt x="20" y="68"/>
                    </a:lnTo>
                    <a:lnTo>
                      <a:pt x="0" y="55"/>
                    </a:lnTo>
                    <a:lnTo>
                      <a:pt x="6" y="14"/>
                    </a:lnTo>
                    <a:close/>
                  </a:path>
                </a:pathLst>
              </a:custGeom>
              <a:solidFill>
                <a:srgbClr val="666666"/>
              </a:solidFill>
              <a:ln w="9525"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88" name="未知"/>
              <p:cNvSpPr/>
              <p:nvPr>
                <p:custDataLst>
                  <p:tags r:id="rId65"/>
                </p:custDataLst>
              </p:nvPr>
            </p:nvSpPr>
            <p:spPr>
              <a:xfrm>
                <a:off x="89" y="27"/>
                <a:ext cx="41" cy="68"/>
              </a:xfrm>
              <a:custGeom>
                <a:gdLst>
                  <a:gd name="txL" fmla="*/ 0 w 41"/>
                  <a:gd name="txT" fmla="*/ 0 h 68"/>
                  <a:gd name="txR" fmla="*/ 41 w 41"/>
                  <a:gd name="txB" fmla="*/ 68 h 68"/>
                </a:gdLst>
                <a:cxnLst>
                  <a:cxn ang="0">
                    <a:pos x="6" y="14"/>
                  </a:cxn>
                  <a:cxn ang="0">
                    <a:pos x="20" y="0"/>
                  </a:cxn>
                  <a:cxn ang="0">
                    <a:pos x="34" y="14"/>
                  </a:cxn>
                  <a:cxn ang="0">
                    <a:pos x="41" y="55"/>
                  </a:cxn>
                  <a:cxn ang="0">
                    <a:pos x="20" y="68"/>
                  </a:cxn>
                  <a:cxn ang="0">
                    <a:pos x="0" y="55"/>
                  </a:cxn>
                  <a:cxn ang="0">
                    <a:pos x="6" y="14"/>
                  </a:cxn>
                </a:cxnLst>
                <a:rect l="txL" t="txT" r="txR" b="txB"/>
                <a:pathLst>
                  <a:path w="41" h="68">
                    <a:moveTo>
                      <a:pt x="6" y="14"/>
                    </a:moveTo>
                    <a:lnTo>
                      <a:pt x="20" y="0"/>
                    </a:lnTo>
                    <a:lnTo>
                      <a:pt x="34" y="14"/>
                    </a:lnTo>
                    <a:lnTo>
                      <a:pt x="41" y="55"/>
                    </a:lnTo>
                    <a:lnTo>
                      <a:pt x="20" y="68"/>
                    </a:lnTo>
                    <a:lnTo>
                      <a:pt x="0" y="55"/>
                    </a:lnTo>
                    <a:lnTo>
                      <a:pt x="6" y="14"/>
                    </a:lnTo>
                    <a:close/>
                  </a:path>
                </a:pathLst>
              </a:custGeom>
              <a:noFill/>
              <a:ln w="4763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89" name="未知"/>
              <p:cNvSpPr>
                <a:spLocks noEditPoints="1"/>
              </p:cNvSpPr>
              <p:nvPr>
                <p:custDataLst>
                  <p:tags r:id="rId66"/>
                </p:custDataLst>
              </p:nvPr>
            </p:nvSpPr>
            <p:spPr>
              <a:xfrm>
                <a:off x="0" y="0"/>
                <a:ext cx="219" cy="656"/>
              </a:xfrm>
              <a:custGeom>
                <a:gdLst>
                  <a:gd name="txL" fmla="*/ 0 w 219"/>
                  <a:gd name="txT" fmla="*/ 0 h 656"/>
                  <a:gd name="txR" fmla="*/ 219 w 219"/>
                  <a:gd name="txB" fmla="*/ 656 h 656"/>
                </a:gdLst>
                <a:cxnLst>
                  <a:cxn ang="0">
                    <a:pos x="0" y="601"/>
                  </a:cxn>
                  <a:cxn ang="0">
                    <a:pos x="109" y="546"/>
                  </a:cxn>
                  <a:cxn ang="0">
                    <a:pos x="219" y="601"/>
                  </a:cxn>
                  <a:cxn ang="0">
                    <a:pos x="109" y="0"/>
                  </a:cxn>
                  <a:cxn ang="0">
                    <a:pos x="109" y="656"/>
                  </a:cxn>
                  <a:cxn ang="0">
                    <a:pos x="0" y="601"/>
                  </a:cxn>
                  <a:cxn ang="0">
                    <a:pos x="109" y="0"/>
                  </a:cxn>
                  <a:cxn ang="0">
                    <a:pos x="219" y="601"/>
                  </a:cxn>
                  <a:cxn ang="0">
                    <a:pos x="109" y="656"/>
                  </a:cxn>
                  <a:cxn ang="0">
                    <a:pos x="82" y="150"/>
                  </a:cxn>
                  <a:cxn ang="0">
                    <a:pos x="109" y="164"/>
                  </a:cxn>
                  <a:cxn ang="0">
                    <a:pos x="137" y="150"/>
                  </a:cxn>
                  <a:cxn ang="0">
                    <a:pos x="73" y="200"/>
                  </a:cxn>
                  <a:cxn ang="0">
                    <a:pos x="109" y="218"/>
                  </a:cxn>
                  <a:cxn ang="0">
                    <a:pos x="146" y="201"/>
                  </a:cxn>
                  <a:cxn ang="0">
                    <a:pos x="64" y="250"/>
                  </a:cxn>
                  <a:cxn ang="0">
                    <a:pos x="109" y="273"/>
                  </a:cxn>
                  <a:cxn ang="0">
                    <a:pos x="154" y="249"/>
                  </a:cxn>
                  <a:cxn ang="0">
                    <a:pos x="55" y="300"/>
                  </a:cxn>
                  <a:cxn ang="0">
                    <a:pos x="109" y="328"/>
                  </a:cxn>
                  <a:cxn ang="0">
                    <a:pos x="164" y="300"/>
                  </a:cxn>
                  <a:cxn ang="0">
                    <a:pos x="45" y="351"/>
                  </a:cxn>
                  <a:cxn ang="0">
                    <a:pos x="109" y="383"/>
                  </a:cxn>
                  <a:cxn ang="0">
                    <a:pos x="173" y="351"/>
                  </a:cxn>
                  <a:cxn ang="0">
                    <a:pos x="36" y="401"/>
                  </a:cxn>
                  <a:cxn ang="0">
                    <a:pos x="109" y="437"/>
                  </a:cxn>
                  <a:cxn ang="0">
                    <a:pos x="181" y="400"/>
                  </a:cxn>
                  <a:cxn ang="0">
                    <a:pos x="27" y="451"/>
                  </a:cxn>
                  <a:cxn ang="0">
                    <a:pos x="109" y="492"/>
                  </a:cxn>
                  <a:cxn ang="0">
                    <a:pos x="191" y="451"/>
                  </a:cxn>
                  <a:cxn ang="0">
                    <a:pos x="18" y="501"/>
                  </a:cxn>
                  <a:cxn ang="0">
                    <a:pos x="109" y="546"/>
                  </a:cxn>
                  <a:cxn ang="0">
                    <a:pos x="201" y="501"/>
                  </a:cxn>
                  <a:cxn ang="0">
                    <a:pos x="9" y="551"/>
                  </a:cxn>
                  <a:cxn ang="0">
                    <a:pos x="109" y="601"/>
                  </a:cxn>
                  <a:cxn ang="0">
                    <a:pos x="208" y="550"/>
                  </a:cxn>
                </a:cxnLst>
                <a:rect l="txL" t="txT" r="txR" b="txB"/>
                <a:pathLst>
                  <a:path w="219" h="656">
                    <a:moveTo>
                      <a:pt x="0" y="601"/>
                    </a:moveTo>
                    <a:lnTo>
                      <a:pt x="109" y="546"/>
                    </a:lnTo>
                    <a:lnTo>
                      <a:pt x="219" y="601"/>
                    </a:lnTo>
                    <a:moveTo>
                      <a:pt x="109" y="0"/>
                    </a:moveTo>
                    <a:lnTo>
                      <a:pt x="109" y="656"/>
                    </a:lnTo>
                    <a:lnTo>
                      <a:pt x="0" y="601"/>
                    </a:lnTo>
                    <a:lnTo>
                      <a:pt x="109" y="0"/>
                    </a:lnTo>
                    <a:lnTo>
                      <a:pt x="219" y="601"/>
                    </a:lnTo>
                    <a:lnTo>
                      <a:pt x="109" y="656"/>
                    </a:lnTo>
                    <a:moveTo>
                      <a:pt x="82" y="150"/>
                    </a:moveTo>
                    <a:lnTo>
                      <a:pt x="109" y="164"/>
                    </a:lnTo>
                    <a:lnTo>
                      <a:pt x="137" y="150"/>
                    </a:lnTo>
                    <a:moveTo>
                      <a:pt x="73" y="200"/>
                    </a:moveTo>
                    <a:lnTo>
                      <a:pt x="109" y="218"/>
                    </a:lnTo>
                    <a:lnTo>
                      <a:pt x="146" y="201"/>
                    </a:lnTo>
                    <a:moveTo>
                      <a:pt x="64" y="250"/>
                    </a:moveTo>
                    <a:lnTo>
                      <a:pt x="109" y="273"/>
                    </a:lnTo>
                    <a:lnTo>
                      <a:pt x="154" y="249"/>
                    </a:lnTo>
                    <a:moveTo>
                      <a:pt x="55" y="300"/>
                    </a:moveTo>
                    <a:lnTo>
                      <a:pt x="109" y="328"/>
                    </a:lnTo>
                    <a:lnTo>
                      <a:pt x="164" y="300"/>
                    </a:lnTo>
                    <a:moveTo>
                      <a:pt x="45" y="351"/>
                    </a:moveTo>
                    <a:lnTo>
                      <a:pt x="109" y="383"/>
                    </a:lnTo>
                    <a:lnTo>
                      <a:pt x="173" y="351"/>
                    </a:lnTo>
                    <a:moveTo>
                      <a:pt x="36" y="401"/>
                    </a:moveTo>
                    <a:lnTo>
                      <a:pt x="109" y="437"/>
                    </a:lnTo>
                    <a:lnTo>
                      <a:pt x="181" y="400"/>
                    </a:lnTo>
                    <a:moveTo>
                      <a:pt x="27" y="451"/>
                    </a:moveTo>
                    <a:lnTo>
                      <a:pt x="109" y="492"/>
                    </a:lnTo>
                    <a:lnTo>
                      <a:pt x="191" y="451"/>
                    </a:lnTo>
                    <a:moveTo>
                      <a:pt x="18" y="501"/>
                    </a:moveTo>
                    <a:lnTo>
                      <a:pt x="109" y="546"/>
                    </a:lnTo>
                    <a:lnTo>
                      <a:pt x="201" y="501"/>
                    </a:lnTo>
                    <a:moveTo>
                      <a:pt x="9" y="551"/>
                    </a:moveTo>
                    <a:lnTo>
                      <a:pt x="109" y="601"/>
                    </a:lnTo>
                    <a:lnTo>
                      <a:pt x="208" y="550"/>
                    </a:lnTo>
                  </a:path>
                </a:pathLst>
              </a:custGeom>
              <a:noFill/>
              <a:ln w="4763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  <p:grpSp>
          <p:nvGrpSpPr>
            <p:cNvPr id="90" name="Group 88"/>
            <p:cNvGrpSpPr/>
            <p:nvPr/>
          </p:nvGrpSpPr>
          <p:grpSpPr>
            <a:xfrm>
              <a:off x="0" y="0"/>
              <a:ext cx="1152" cy="528"/>
              <a:chExt cx="912" cy="419"/>
            </a:xfrm>
          </p:grpSpPr>
          <p:sp>
            <p:nvSpPr>
              <p:cNvPr id="91" name="Arc 89"/>
              <p:cNvSpPr/>
              <p:nvPr>
                <p:custDataLst>
                  <p:tags r:id="rId67"/>
                </p:custDataLst>
              </p:nvPr>
            </p:nvSpPr>
            <p:spPr>
              <a:xfrm>
                <a:off x="0" y="0"/>
                <a:ext cx="912" cy="329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" name="Arc 90"/>
              <p:cNvSpPr/>
              <p:nvPr>
                <p:custDataLst>
                  <p:tags r:id="rId68"/>
                </p:custDataLst>
              </p:nvPr>
            </p:nvSpPr>
            <p:spPr>
              <a:xfrm>
                <a:off x="144" y="144"/>
                <a:ext cx="602" cy="256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3" name="Arc 91"/>
              <p:cNvSpPr/>
              <p:nvPr>
                <p:custDataLst>
                  <p:tags r:id="rId69"/>
                </p:custDataLst>
              </p:nvPr>
            </p:nvSpPr>
            <p:spPr>
              <a:xfrm>
                <a:off x="288" y="288"/>
                <a:ext cx="310" cy="131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sp>
        <p:nvSpPr>
          <p:cNvPr id="94" name="Line 92"/>
          <p:cNvSpPr/>
          <p:nvPr>
            <p:custDataLst>
              <p:tags r:id="rId70"/>
            </p:custDataLst>
          </p:nvPr>
        </p:nvSpPr>
        <p:spPr>
          <a:xfrm flipV="1">
            <a:off x="8331043" y="5655486"/>
            <a:ext cx="355640" cy="21307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95" name="Picture 93" descr="L"/>
          <p:cNvPicPr>
            <a:picLocks noChangeAspect="1"/>
          </p:cNvPicPr>
          <p:nvPr/>
        </p:nvPicPr>
        <p:blipFill>
          <a:blip r:embed="rId71"/>
          <a:stretch>
            <a:fillRect/>
          </a:stretch>
        </p:blipFill>
        <p:spPr>
          <a:xfrm>
            <a:off x="8403111" y="5512916"/>
            <a:ext cx="496642" cy="2318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6" name="Line 94"/>
          <p:cNvSpPr/>
          <p:nvPr/>
        </p:nvSpPr>
        <p:spPr>
          <a:xfrm flipV="1">
            <a:off x="8331043" y="5725986"/>
            <a:ext cx="355640" cy="21307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97" name="Picture 95" descr="MGW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9965104" y="5939057"/>
            <a:ext cx="365039" cy="3744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8" name="Line 96"/>
          <p:cNvSpPr/>
          <p:nvPr/>
        </p:nvSpPr>
        <p:spPr>
          <a:xfrm flipH="1" flipV="1">
            <a:off x="9325893" y="5442416"/>
            <a:ext cx="852281" cy="496641"/>
          </a:xfrm>
          <a:prstGeom prst="line">
            <a:avLst/>
          </a:prstGeom>
          <a:ln w="127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99" name="Picture 97" descr="L"/>
          <p:cNvPicPr>
            <a:picLocks noChangeAspect="1"/>
          </p:cNvPicPr>
          <p:nvPr/>
        </p:nvPicPr>
        <p:blipFill>
          <a:blip r:embed="rId71"/>
          <a:stretch>
            <a:fillRect/>
          </a:stretch>
        </p:blipFill>
        <p:spPr>
          <a:xfrm>
            <a:off x="9042322" y="5299846"/>
            <a:ext cx="496642" cy="23187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0" name="Group 99"/>
          <p:cNvGrpSpPr/>
          <p:nvPr/>
        </p:nvGrpSpPr>
        <p:grpSpPr>
          <a:xfrm>
            <a:off x="4485127" y="1933964"/>
            <a:ext cx="717545" cy="256938"/>
            <a:chExt cx="1152" cy="318"/>
          </a:xfrm>
        </p:grpSpPr>
        <p:sp>
          <p:nvSpPr>
            <p:cNvPr id="101" name="Oval 100"/>
            <p:cNvSpPr/>
            <p:nvPr>
              <p:custDataLst>
                <p:tags r:id="rId72"/>
              </p:custDataLst>
            </p:nvPr>
          </p:nvSpPr>
          <p:spPr>
            <a:xfrm>
              <a:off x="0" y="31"/>
              <a:ext cx="1152" cy="287"/>
            </a:xfrm>
            <a:prstGeom prst="ellipse">
              <a:avLst/>
            </a:prstGeom>
            <a:solidFill>
              <a:srgbClr val="0099CC"/>
            </a:solidFill>
            <a:ln w="9525">
              <a:noFill/>
            </a:ln>
          </p:spPr>
          <p:txBody>
            <a:bodyPr wrap="none" anchor="ctr" anchorCtr="0">
              <a:normAutofit fontScale="25000" lnSpcReduction="10000"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" name="Oval 101"/>
            <p:cNvSpPr/>
            <p:nvPr>
              <p:custDataLst>
                <p:tags r:id="rId73"/>
              </p:custDataLst>
            </p:nvPr>
          </p:nvSpPr>
          <p:spPr>
            <a:xfrm>
              <a:off x="0" y="0"/>
              <a:ext cx="1152" cy="287"/>
            </a:xfrm>
            <a:prstGeom prst="ellipse">
              <a:avLst/>
            </a:prstGeom>
            <a:gradFill rotWithShape="1">
              <a:gsLst>
                <a:gs pos="0">
                  <a:srgbClr val="285269"/>
                </a:gs>
                <a:gs pos="100000">
                  <a:srgbClr val="57B1E3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>
              <a:normAutofit fontScale="25000" lnSpcReduction="10000"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</p:grpSp>
      <p:pic>
        <p:nvPicPr>
          <p:cNvPr id="103" name="Picture 102" descr="接受器3"/>
          <p:cNvPicPr>
            <a:picLocks noChangeAspect="1"/>
          </p:cNvPicPr>
          <p:nvPr/>
        </p:nvPicPr>
        <p:blipFill>
          <a:blip r:embed="rId7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85127" y="1744081"/>
            <a:ext cx="296418" cy="35281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" name="Picture 103" descr="server"/>
          <p:cNvPicPr>
            <a:picLocks noChangeAspect="1"/>
          </p:cNvPicPr>
          <p:nvPr/>
        </p:nvPicPr>
        <p:blipFill>
          <a:blip r:embed="rId75"/>
          <a:stretch>
            <a:fillRect/>
          </a:stretch>
        </p:blipFill>
        <p:spPr>
          <a:xfrm>
            <a:off x="4772772" y="1830563"/>
            <a:ext cx="270724" cy="34216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5" name="Rectangle 104"/>
          <p:cNvSpPr/>
          <p:nvPr>
            <p:custDataLst>
              <p:tags r:id="rId76"/>
            </p:custDataLst>
          </p:nvPr>
        </p:nvSpPr>
        <p:spPr>
          <a:xfrm>
            <a:off x="4485127" y="1676400"/>
            <a:ext cx="746999" cy="722559"/>
          </a:xfrm>
          <a:prstGeom prst="rect">
            <a:avLst/>
          </a:prstGeom>
          <a:noFill/>
          <a:ln w="9525" cap="flat" cmpd="sng">
            <a:solidFill>
              <a:srgbClr val="008080"/>
            </a:solidFill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06" name="Oval 107"/>
          <p:cNvSpPr/>
          <p:nvPr>
            <p:custDataLst>
              <p:tags r:id="rId77"/>
            </p:custDataLst>
          </p:nvPr>
        </p:nvSpPr>
        <p:spPr>
          <a:xfrm>
            <a:off x="7123437" y="1836203"/>
            <a:ext cx="1066604" cy="337779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>
            <a:normAutofit fontScale="5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pic>
        <p:nvPicPr>
          <p:cNvPr id="107" name="Picture 109" descr="VirtualSwitchCont"/>
          <p:cNvPicPr>
            <a:picLocks noChangeAspect="1"/>
          </p:cNvPicPr>
          <p:nvPr/>
        </p:nvPicPr>
        <p:blipFill>
          <a:blip r:embed="rId78"/>
          <a:stretch>
            <a:fillRect/>
          </a:stretch>
        </p:blipFill>
        <p:spPr>
          <a:xfrm>
            <a:off x="7472496" y="1746588"/>
            <a:ext cx="232497" cy="37036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8" name="Line 110"/>
          <p:cNvSpPr/>
          <p:nvPr>
            <p:custDataLst>
              <p:tags r:id="rId79"/>
            </p:custDataLst>
          </p:nvPr>
        </p:nvSpPr>
        <p:spPr>
          <a:xfrm flipH="1">
            <a:off x="7522003" y="2103167"/>
            <a:ext cx="0" cy="714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09" name="Line 111"/>
          <p:cNvSpPr/>
          <p:nvPr>
            <p:custDataLst>
              <p:tags r:id="rId80"/>
            </p:custDataLst>
          </p:nvPr>
        </p:nvSpPr>
        <p:spPr>
          <a:xfrm flipH="1">
            <a:off x="7555844" y="2103167"/>
            <a:ext cx="0" cy="714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0" name="Line 112"/>
          <p:cNvSpPr/>
          <p:nvPr>
            <p:custDataLst>
              <p:tags r:id="rId81"/>
            </p:custDataLst>
          </p:nvPr>
        </p:nvSpPr>
        <p:spPr>
          <a:xfrm flipH="1">
            <a:off x="7589058" y="2103167"/>
            <a:ext cx="0" cy="714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1" name="Line 113"/>
          <p:cNvSpPr/>
          <p:nvPr>
            <p:custDataLst>
              <p:tags r:id="rId82"/>
            </p:custDataLst>
          </p:nvPr>
        </p:nvSpPr>
        <p:spPr>
          <a:xfrm flipH="1">
            <a:off x="7621645" y="2103167"/>
            <a:ext cx="0" cy="714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2" name="WordArt 114"/>
          <p:cNvSpPr>
            <a:spLocks noTextEdit="1"/>
          </p:cNvSpPr>
          <p:nvPr>
            <p:custDataLst>
              <p:tags r:id="rId83"/>
            </p:custDataLst>
          </p:nvPr>
        </p:nvSpPr>
        <p:spPr>
          <a:xfrm rot="5400000">
            <a:off x="7608485" y="1917671"/>
            <a:ext cx="142882" cy="16920"/>
          </a:xfrm>
          <a:prstGeom prst="rect">
            <a:avLst/>
          </a:prstGeom>
        </p:spPr>
        <p:txBody>
          <a:bodyPr vert="wordArtVert" wrap="none" fromWordArt="1">
            <a:prstTxWarp prst="textPlain">
              <a:avLst>
                <a:gd name="adj" fmla="val 50000"/>
              </a:avLst>
            </a:prstTxWarp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TG</a:t>
            </a:r>
          </a:p>
        </p:txBody>
      </p:sp>
      <p:sp>
        <p:nvSpPr>
          <p:cNvPr id="113" name="未知"/>
          <p:cNvSpPr/>
          <p:nvPr>
            <p:custDataLst>
              <p:tags r:id="rId84"/>
            </p:custDataLst>
          </p:nvPr>
        </p:nvSpPr>
        <p:spPr>
          <a:xfrm>
            <a:off x="7763901" y="1997259"/>
            <a:ext cx="83348" cy="100268"/>
          </a:xfrm>
          <a:custGeom>
            <a:gdLst>
              <a:gd name="txL" fmla="*/ 0 w 3507"/>
              <a:gd name="txT" fmla="*/ 0 h 4116"/>
              <a:gd name="txR" fmla="*/ 3507 w 3507"/>
              <a:gd name="txB" fmla="*/ 4116 h 4116"/>
            </a:gdLst>
            <a:cxnLst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</a:cxnLst>
            <a:rect l="txL" t="txT" r="txR" b="txB"/>
            <a:pathLst>
              <a:path w="3507" h="4116">
                <a:moveTo>
                  <a:pt x="3507" y="4116"/>
                </a:moveTo>
                <a:lnTo>
                  <a:pt x="2653" y="4024"/>
                </a:lnTo>
                <a:lnTo>
                  <a:pt x="1799" y="3794"/>
                </a:lnTo>
                <a:lnTo>
                  <a:pt x="1189" y="3518"/>
                </a:lnTo>
                <a:lnTo>
                  <a:pt x="641" y="3127"/>
                </a:lnTo>
                <a:lnTo>
                  <a:pt x="275" y="2736"/>
                </a:lnTo>
                <a:lnTo>
                  <a:pt x="61" y="2230"/>
                </a:lnTo>
                <a:lnTo>
                  <a:pt x="0" y="1771"/>
                </a:lnTo>
                <a:lnTo>
                  <a:pt x="0" y="0"/>
                </a:lnTo>
                <a:lnTo>
                  <a:pt x="335" y="966"/>
                </a:lnTo>
                <a:lnTo>
                  <a:pt x="762" y="1380"/>
                </a:lnTo>
                <a:lnTo>
                  <a:pt x="1342" y="1771"/>
                </a:lnTo>
                <a:lnTo>
                  <a:pt x="2013" y="2023"/>
                </a:lnTo>
                <a:lnTo>
                  <a:pt x="2714" y="2184"/>
                </a:lnTo>
                <a:lnTo>
                  <a:pt x="3386" y="1978"/>
                </a:lnTo>
                <a:lnTo>
                  <a:pt x="3507" y="4116"/>
                </a:lnTo>
                <a:close/>
              </a:path>
            </a:pathLst>
          </a:custGeom>
          <a:solidFill>
            <a:srgbClr val="E5E5E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4" name="未知"/>
          <p:cNvSpPr/>
          <p:nvPr>
            <p:custDataLst>
              <p:tags r:id="rId85"/>
            </p:custDataLst>
          </p:nvPr>
        </p:nvSpPr>
        <p:spPr>
          <a:xfrm>
            <a:off x="7763274" y="1996632"/>
            <a:ext cx="53894" cy="53268"/>
          </a:xfrm>
          <a:custGeom>
            <a:gdLst>
              <a:gd name="txL" fmla="*/ 0 w 2281"/>
              <a:gd name="txT" fmla="*/ 0 h 2196"/>
              <a:gd name="txR" fmla="*/ 2281 w 2281"/>
              <a:gd name="txB" fmla="*/ 2196 h 2196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281" h="2196">
                <a:moveTo>
                  <a:pt x="1" y="0"/>
                </a:moveTo>
                <a:lnTo>
                  <a:pt x="0" y="46"/>
                </a:lnTo>
                <a:lnTo>
                  <a:pt x="1" y="92"/>
                </a:lnTo>
                <a:lnTo>
                  <a:pt x="3" y="139"/>
                </a:lnTo>
                <a:lnTo>
                  <a:pt x="6" y="184"/>
                </a:lnTo>
                <a:lnTo>
                  <a:pt x="11" y="230"/>
                </a:lnTo>
                <a:lnTo>
                  <a:pt x="18" y="276"/>
                </a:lnTo>
                <a:lnTo>
                  <a:pt x="25" y="320"/>
                </a:lnTo>
                <a:lnTo>
                  <a:pt x="34" y="365"/>
                </a:lnTo>
                <a:lnTo>
                  <a:pt x="43" y="411"/>
                </a:lnTo>
                <a:lnTo>
                  <a:pt x="55" y="454"/>
                </a:lnTo>
                <a:lnTo>
                  <a:pt x="66" y="499"/>
                </a:lnTo>
                <a:lnTo>
                  <a:pt x="80" y="543"/>
                </a:lnTo>
                <a:lnTo>
                  <a:pt x="95" y="586"/>
                </a:lnTo>
                <a:lnTo>
                  <a:pt x="111" y="630"/>
                </a:lnTo>
                <a:lnTo>
                  <a:pt x="129" y="672"/>
                </a:lnTo>
                <a:lnTo>
                  <a:pt x="147" y="715"/>
                </a:lnTo>
                <a:lnTo>
                  <a:pt x="167" y="757"/>
                </a:lnTo>
                <a:lnTo>
                  <a:pt x="188" y="799"/>
                </a:lnTo>
                <a:lnTo>
                  <a:pt x="210" y="841"/>
                </a:lnTo>
                <a:lnTo>
                  <a:pt x="233" y="881"/>
                </a:lnTo>
                <a:lnTo>
                  <a:pt x="258" y="923"/>
                </a:lnTo>
                <a:lnTo>
                  <a:pt x="283" y="962"/>
                </a:lnTo>
                <a:lnTo>
                  <a:pt x="309" y="1002"/>
                </a:lnTo>
                <a:lnTo>
                  <a:pt x="337" y="1042"/>
                </a:lnTo>
                <a:lnTo>
                  <a:pt x="367" y="1081"/>
                </a:lnTo>
                <a:lnTo>
                  <a:pt x="396" y="1120"/>
                </a:lnTo>
                <a:lnTo>
                  <a:pt x="427" y="1158"/>
                </a:lnTo>
                <a:lnTo>
                  <a:pt x="460" y="1196"/>
                </a:lnTo>
                <a:lnTo>
                  <a:pt x="492" y="1233"/>
                </a:lnTo>
                <a:lnTo>
                  <a:pt x="526" y="1270"/>
                </a:lnTo>
                <a:lnTo>
                  <a:pt x="562" y="1307"/>
                </a:lnTo>
                <a:lnTo>
                  <a:pt x="598" y="1342"/>
                </a:lnTo>
                <a:lnTo>
                  <a:pt x="636" y="1378"/>
                </a:lnTo>
                <a:lnTo>
                  <a:pt x="674" y="1412"/>
                </a:lnTo>
                <a:lnTo>
                  <a:pt x="713" y="1448"/>
                </a:lnTo>
                <a:lnTo>
                  <a:pt x="753" y="1481"/>
                </a:lnTo>
                <a:lnTo>
                  <a:pt x="796" y="1515"/>
                </a:lnTo>
                <a:lnTo>
                  <a:pt x="837" y="1547"/>
                </a:lnTo>
                <a:lnTo>
                  <a:pt x="881" y="1581"/>
                </a:lnTo>
                <a:lnTo>
                  <a:pt x="925" y="1612"/>
                </a:lnTo>
                <a:lnTo>
                  <a:pt x="970" y="1643"/>
                </a:lnTo>
                <a:lnTo>
                  <a:pt x="1017" y="1674"/>
                </a:lnTo>
                <a:lnTo>
                  <a:pt x="1063" y="1704"/>
                </a:lnTo>
                <a:lnTo>
                  <a:pt x="1112" y="1734"/>
                </a:lnTo>
                <a:lnTo>
                  <a:pt x="1160" y="1763"/>
                </a:lnTo>
                <a:lnTo>
                  <a:pt x="1211" y="1791"/>
                </a:lnTo>
                <a:lnTo>
                  <a:pt x="1261" y="1819"/>
                </a:lnTo>
                <a:lnTo>
                  <a:pt x="1312" y="1847"/>
                </a:lnTo>
                <a:lnTo>
                  <a:pt x="1365" y="1873"/>
                </a:lnTo>
                <a:lnTo>
                  <a:pt x="1419" y="1900"/>
                </a:lnTo>
                <a:lnTo>
                  <a:pt x="1473" y="1925"/>
                </a:lnTo>
                <a:lnTo>
                  <a:pt x="1528" y="1950"/>
                </a:lnTo>
                <a:lnTo>
                  <a:pt x="1584" y="1974"/>
                </a:lnTo>
                <a:lnTo>
                  <a:pt x="1641" y="1998"/>
                </a:lnTo>
                <a:lnTo>
                  <a:pt x="1698" y="2021"/>
                </a:lnTo>
                <a:lnTo>
                  <a:pt x="1757" y="2044"/>
                </a:lnTo>
                <a:lnTo>
                  <a:pt x="1817" y="2064"/>
                </a:lnTo>
                <a:lnTo>
                  <a:pt x="1877" y="2085"/>
                </a:lnTo>
                <a:lnTo>
                  <a:pt x="1937" y="2106"/>
                </a:lnTo>
                <a:lnTo>
                  <a:pt x="1998" y="2126"/>
                </a:lnTo>
                <a:lnTo>
                  <a:pt x="2061" y="2144"/>
                </a:lnTo>
                <a:lnTo>
                  <a:pt x="2124" y="2163"/>
                </a:lnTo>
                <a:lnTo>
                  <a:pt x="2189" y="2180"/>
                </a:lnTo>
                <a:lnTo>
                  <a:pt x="2253" y="2196"/>
                </a:lnTo>
                <a:lnTo>
                  <a:pt x="2281" y="2091"/>
                </a:lnTo>
                <a:lnTo>
                  <a:pt x="2217" y="2075"/>
                </a:lnTo>
                <a:lnTo>
                  <a:pt x="2155" y="2058"/>
                </a:lnTo>
                <a:lnTo>
                  <a:pt x="2093" y="2041"/>
                </a:lnTo>
                <a:lnTo>
                  <a:pt x="2032" y="2022"/>
                </a:lnTo>
                <a:lnTo>
                  <a:pt x="1972" y="2003"/>
                </a:lnTo>
                <a:lnTo>
                  <a:pt x="1913" y="1983"/>
                </a:lnTo>
                <a:lnTo>
                  <a:pt x="1854" y="1963"/>
                </a:lnTo>
                <a:lnTo>
                  <a:pt x="1797" y="1942"/>
                </a:lnTo>
                <a:lnTo>
                  <a:pt x="1739" y="1920"/>
                </a:lnTo>
                <a:lnTo>
                  <a:pt x="1683" y="1897"/>
                </a:lnTo>
                <a:lnTo>
                  <a:pt x="1627" y="1874"/>
                </a:lnTo>
                <a:lnTo>
                  <a:pt x="1574" y="1851"/>
                </a:lnTo>
                <a:lnTo>
                  <a:pt x="1520" y="1827"/>
                </a:lnTo>
                <a:lnTo>
                  <a:pt x="1467" y="1802"/>
                </a:lnTo>
                <a:lnTo>
                  <a:pt x="1415" y="1777"/>
                </a:lnTo>
                <a:lnTo>
                  <a:pt x="1364" y="1751"/>
                </a:lnTo>
                <a:lnTo>
                  <a:pt x="1315" y="1724"/>
                </a:lnTo>
                <a:lnTo>
                  <a:pt x="1265" y="1697"/>
                </a:lnTo>
                <a:lnTo>
                  <a:pt x="1217" y="1670"/>
                </a:lnTo>
                <a:lnTo>
                  <a:pt x="1170" y="1642"/>
                </a:lnTo>
                <a:lnTo>
                  <a:pt x="1123" y="1613"/>
                </a:lnTo>
                <a:lnTo>
                  <a:pt x="1078" y="1584"/>
                </a:lnTo>
                <a:lnTo>
                  <a:pt x="1033" y="1554"/>
                </a:lnTo>
                <a:lnTo>
                  <a:pt x="990" y="1524"/>
                </a:lnTo>
                <a:lnTo>
                  <a:pt x="947" y="1493"/>
                </a:lnTo>
                <a:lnTo>
                  <a:pt x="906" y="1462"/>
                </a:lnTo>
                <a:lnTo>
                  <a:pt x="864" y="1430"/>
                </a:lnTo>
                <a:lnTo>
                  <a:pt x="825" y="1398"/>
                </a:lnTo>
                <a:lnTo>
                  <a:pt x="786" y="1366"/>
                </a:lnTo>
                <a:lnTo>
                  <a:pt x="748" y="1333"/>
                </a:lnTo>
                <a:lnTo>
                  <a:pt x="712" y="1299"/>
                </a:lnTo>
                <a:lnTo>
                  <a:pt x="676" y="1265"/>
                </a:lnTo>
                <a:lnTo>
                  <a:pt x="641" y="1231"/>
                </a:lnTo>
                <a:lnTo>
                  <a:pt x="608" y="1196"/>
                </a:lnTo>
                <a:lnTo>
                  <a:pt x="575" y="1161"/>
                </a:lnTo>
                <a:lnTo>
                  <a:pt x="543" y="1125"/>
                </a:lnTo>
                <a:lnTo>
                  <a:pt x="512" y="1090"/>
                </a:lnTo>
                <a:lnTo>
                  <a:pt x="484" y="1053"/>
                </a:lnTo>
                <a:lnTo>
                  <a:pt x="455" y="1016"/>
                </a:lnTo>
                <a:lnTo>
                  <a:pt x="428" y="980"/>
                </a:lnTo>
                <a:lnTo>
                  <a:pt x="401" y="942"/>
                </a:lnTo>
                <a:lnTo>
                  <a:pt x="376" y="904"/>
                </a:lnTo>
                <a:lnTo>
                  <a:pt x="352" y="866"/>
                </a:lnTo>
                <a:lnTo>
                  <a:pt x="330" y="828"/>
                </a:lnTo>
                <a:lnTo>
                  <a:pt x="307" y="789"/>
                </a:lnTo>
                <a:lnTo>
                  <a:pt x="286" y="750"/>
                </a:lnTo>
                <a:lnTo>
                  <a:pt x="267" y="711"/>
                </a:lnTo>
                <a:lnTo>
                  <a:pt x="248" y="671"/>
                </a:lnTo>
                <a:lnTo>
                  <a:pt x="231" y="631"/>
                </a:lnTo>
                <a:lnTo>
                  <a:pt x="214" y="590"/>
                </a:lnTo>
                <a:lnTo>
                  <a:pt x="200" y="551"/>
                </a:lnTo>
                <a:lnTo>
                  <a:pt x="186" y="509"/>
                </a:lnTo>
                <a:lnTo>
                  <a:pt x="173" y="469"/>
                </a:lnTo>
                <a:lnTo>
                  <a:pt x="161" y="427"/>
                </a:lnTo>
                <a:lnTo>
                  <a:pt x="151" y="386"/>
                </a:lnTo>
                <a:lnTo>
                  <a:pt x="141" y="344"/>
                </a:lnTo>
                <a:lnTo>
                  <a:pt x="134" y="303"/>
                </a:lnTo>
                <a:lnTo>
                  <a:pt x="127" y="260"/>
                </a:lnTo>
                <a:lnTo>
                  <a:pt x="121" y="218"/>
                </a:lnTo>
                <a:lnTo>
                  <a:pt x="117" y="175"/>
                </a:lnTo>
                <a:lnTo>
                  <a:pt x="114" y="133"/>
                </a:lnTo>
                <a:lnTo>
                  <a:pt x="112" y="89"/>
                </a:lnTo>
                <a:lnTo>
                  <a:pt x="111" y="46"/>
                </a:lnTo>
                <a:lnTo>
                  <a:pt x="112" y="2"/>
                </a:lnTo>
                <a:lnTo>
                  <a:pt x="1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5" name="未知"/>
          <p:cNvSpPr/>
          <p:nvPr>
            <p:custDataLst>
              <p:tags r:id="rId86"/>
            </p:custDataLst>
          </p:nvPr>
        </p:nvSpPr>
        <p:spPr>
          <a:xfrm>
            <a:off x="7763274" y="2021699"/>
            <a:ext cx="55148" cy="72695"/>
          </a:xfrm>
          <a:custGeom>
            <a:gdLst>
              <a:gd name="txL" fmla="*/ 0 w 2317"/>
              <a:gd name="txT" fmla="*/ 0 h 3019"/>
              <a:gd name="txR" fmla="*/ 2317 w 2317"/>
              <a:gd name="txB" fmla="*/ 3019 h 3019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317" h="3019">
                <a:moveTo>
                  <a:pt x="238" y="28"/>
                </a:moveTo>
                <a:lnTo>
                  <a:pt x="238" y="28"/>
                </a:lnTo>
                <a:lnTo>
                  <a:pt x="222" y="56"/>
                </a:lnTo>
                <a:lnTo>
                  <a:pt x="206" y="83"/>
                </a:lnTo>
                <a:lnTo>
                  <a:pt x="190" y="111"/>
                </a:lnTo>
                <a:lnTo>
                  <a:pt x="176" y="139"/>
                </a:lnTo>
                <a:lnTo>
                  <a:pt x="162" y="168"/>
                </a:lnTo>
                <a:lnTo>
                  <a:pt x="149" y="196"/>
                </a:lnTo>
                <a:lnTo>
                  <a:pt x="136" y="224"/>
                </a:lnTo>
                <a:lnTo>
                  <a:pt x="124" y="252"/>
                </a:lnTo>
                <a:lnTo>
                  <a:pt x="112" y="281"/>
                </a:lnTo>
                <a:lnTo>
                  <a:pt x="101" y="309"/>
                </a:lnTo>
                <a:lnTo>
                  <a:pt x="91" y="337"/>
                </a:lnTo>
                <a:lnTo>
                  <a:pt x="80" y="366"/>
                </a:lnTo>
                <a:lnTo>
                  <a:pt x="72" y="394"/>
                </a:lnTo>
                <a:lnTo>
                  <a:pt x="62" y="424"/>
                </a:lnTo>
                <a:lnTo>
                  <a:pt x="55" y="452"/>
                </a:lnTo>
                <a:lnTo>
                  <a:pt x="47" y="481"/>
                </a:lnTo>
                <a:lnTo>
                  <a:pt x="40" y="509"/>
                </a:lnTo>
                <a:lnTo>
                  <a:pt x="34" y="538"/>
                </a:lnTo>
                <a:lnTo>
                  <a:pt x="27" y="566"/>
                </a:lnTo>
                <a:lnTo>
                  <a:pt x="22" y="595"/>
                </a:lnTo>
                <a:lnTo>
                  <a:pt x="18" y="624"/>
                </a:lnTo>
                <a:lnTo>
                  <a:pt x="14" y="652"/>
                </a:lnTo>
                <a:lnTo>
                  <a:pt x="9" y="681"/>
                </a:lnTo>
                <a:lnTo>
                  <a:pt x="6" y="710"/>
                </a:lnTo>
                <a:lnTo>
                  <a:pt x="2" y="766"/>
                </a:lnTo>
                <a:lnTo>
                  <a:pt x="0" y="823"/>
                </a:lnTo>
                <a:lnTo>
                  <a:pt x="0" y="880"/>
                </a:lnTo>
                <a:lnTo>
                  <a:pt x="2" y="936"/>
                </a:lnTo>
                <a:lnTo>
                  <a:pt x="4" y="965"/>
                </a:lnTo>
                <a:lnTo>
                  <a:pt x="6" y="994"/>
                </a:lnTo>
                <a:lnTo>
                  <a:pt x="9" y="1022"/>
                </a:lnTo>
                <a:lnTo>
                  <a:pt x="13" y="1050"/>
                </a:lnTo>
                <a:lnTo>
                  <a:pt x="17" y="1079"/>
                </a:lnTo>
                <a:lnTo>
                  <a:pt x="21" y="1108"/>
                </a:lnTo>
                <a:lnTo>
                  <a:pt x="26" y="1136"/>
                </a:lnTo>
                <a:lnTo>
                  <a:pt x="32" y="1164"/>
                </a:lnTo>
                <a:lnTo>
                  <a:pt x="44" y="1219"/>
                </a:lnTo>
                <a:lnTo>
                  <a:pt x="59" y="1275"/>
                </a:lnTo>
                <a:lnTo>
                  <a:pt x="76" y="1330"/>
                </a:lnTo>
                <a:lnTo>
                  <a:pt x="95" y="1385"/>
                </a:lnTo>
                <a:lnTo>
                  <a:pt x="116" y="1440"/>
                </a:lnTo>
                <a:lnTo>
                  <a:pt x="139" y="1493"/>
                </a:lnTo>
                <a:lnTo>
                  <a:pt x="164" y="1547"/>
                </a:lnTo>
                <a:lnTo>
                  <a:pt x="190" y="1601"/>
                </a:lnTo>
                <a:lnTo>
                  <a:pt x="219" y="1653"/>
                </a:lnTo>
                <a:lnTo>
                  <a:pt x="249" y="1706"/>
                </a:lnTo>
                <a:lnTo>
                  <a:pt x="282" y="1756"/>
                </a:lnTo>
                <a:lnTo>
                  <a:pt x="317" y="1808"/>
                </a:lnTo>
                <a:lnTo>
                  <a:pt x="353" y="1858"/>
                </a:lnTo>
                <a:lnTo>
                  <a:pt x="391" y="1908"/>
                </a:lnTo>
                <a:lnTo>
                  <a:pt x="430" y="1958"/>
                </a:lnTo>
                <a:lnTo>
                  <a:pt x="472" y="2007"/>
                </a:lnTo>
                <a:lnTo>
                  <a:pt x="516" y="2054"/>
                </a:lnTo>
                <a:lnTo>
                  <a:pt x="560" y="2102"/>
                </a:lnTo>
                <a:lnTo>
                  <a:pt x="608" y="2149"/>
                </a:lnTo>
                <a:lnTo>
                  <a:pt x="655" y="2194"/>
                </a:lnTo>
                <a:lnTo>
                  <a:pt x="706" y="2239"/>
                </a:lnTo>
                <a:lnTo>
                  <a:pt x="758" y="2284"/>
                </a:lnTo>
                <a:lnTo>
                  <a:pt x="812" y="2327"/>
                </a:lnTo>
                <a:lnTo>
                  <a:pt x="867" y="2370"/>
                </a:lnTo>
                <a:lnTo>
                  <a:pt x="924" y="2412"/>
                </a:lnTo>
                <a:lnTo>
                  <a:pt x="982" y="2453"/>
                </a:lnTo>
                <a:lnTo>
                  <a:pt x="1042" y="2493"/>
                </a:lnTo>
                <a:lnTo>
                  <a:pt x="1103" y="2533"/>
                </a:lnTo>
                <a:lnTo>
                  <a:pt x="1167" y="2571"/>
                </a:lnTo>
                <a:lnTo>
                  <a:pt x="1231" y="2609"/>
                </a:lnTo>
                <a:lnTo>
                  <a:pt x="1298" y="2645"/>
                </a:lnTo>
                <a:lnTo>
                  <a:pt x="1366" y="2680"/>
                </a:lnTo>
                <a:lnTo>
                  <a:pt x="1434" y="2715"/>
                </a:lnTo>
                <a:lnTo>
                  <a:pt x="1505" y="2748"/>
                </a:lnTo>
                <a:lnTo>
                  <a:pt x="1577" y="2780"/>
                </a:lnTo>
                <a:lnTo>
                  <a:pt x="1651" y="2811"/>
                </a:lnTo>
                <a:lnTo>
                  <a:pt x="1726" y="2841"/>
                </a:lnTo>
                <a:lnTo>
                  <a:pt x="1802" y="2870"/>
                </a:lnTo>
                <a:lnTo>
                  <a:pt x="1880" y="2898"/>
                </a:lnTo>
                <a:lnTo>
                  <a:pt x="1960" y="2925"/>
                </a:lnTo>
                <a:lnTo>
                  <a:pt x="2040" y="2950"/>
                </a:lnTo>
                <a:lnTo>
                  <a:pt x="2121" y="2974"/>
                </a:lnTo>
                <a:lnTo>
                  <a:pt x="2205" y="2997"/>
                </a:lnTo>
                <a:lnTo>
                  <a:pt x="2289" y="3019"/>
                </a:lnTo>
                <a:lnTo>
                  <a:pt x="2317" y="2914"/>
                </a:lnTo>
                <a:lnTo>
                  <a:pt x="2233" y="2892"/>
                </a:lnTo>
                <a:lnTo>
                  <a:pt x="2153" y="2870"/>
                </a:lnTo>
                <a:lnTo>
                  <a:pt x="2073" y="2846"/>
                </a:lnTo>
                <a:lnTo>
                  <a:pt x="1994" y="2821"/>
                </a:lnTo>
                <a:lnTo>
                  <a:pt x="1917" y="2795"/>
                </a:lnTo>
                <a:lnTo>
                  <a:pt x="1841" y="2768"/>
                </a:lnTo>
                <a:lnTo>
                  <a:pt x="1766" y="2740"/>
                </a:lnTo>
                <a:lnTo>
                  <a:pt x="1693" y="2711"/>
                </a:lnTo>
                <a:lnTo>
                  <a:pt x="1622" y="2680"/>
                </a:lnTo>
                <a:lnTo>
                  <a:pt x="1552" y="2649"/>
                </a:lnTo>
                <a:lnTo>
                  <a:pt x="1483" y="2617"/>
                </a:lnTo>
                <a:lnTo>
                  <a:pt x="1416" y="2584"/>
                </a:lnTo>
                <a:lnTo>
                  <a:pt x="1351" y="2549"/>
                </a:lnTo>
                <a:lnTo>
                  <a:pt x="1286" y="2514"/>
                </a:lnTo>
                <a:lnTo>
                  <a:pt x="1224" y="2478"/>
                </a:lnTo>
                <a:lnTo>
                  <a:pt x="1163" y="2440"/>
                </a:lnTo>
                <a:lnTo>
                  <a:pt x="1103" y="2403"/>
                </a:lnTo>
                <a:lnTo>
                  <a:pt x="1045" y="2365"/>
                </a:lnTo>
                <a:lnTo>
                  <a:pt x="989" y="2324"/>
                </a:lnTo>
                <a:lnTo>
                  <a:pt x="934" y="2284"/>
                </a:lnTo>
                <a:lnTo>
                  <a:pt x="880" y="2243"/>
                </a:lnTo>
                <a:lnTo>
                  <a:pt x="830" y="2201"/>
                </a:lnTo>
                <a:lnTo>
                  <a:pt x="780" y="2158"/>
                </a:lnTo>
                <a:lnTo>
                  <a:pt x="731" y="2116"/>
                </a:lnTo>
                <a:lnTo>
                  <a:pt x="685" y="2071"/>
                </a:lnTo>
                <a:lnTo>
                  <a:pt x="640" y="2026"/>
                </a:lnTo>
                <a:lnTo>
                  <a:pt x="597" y="1982"/>
                </a:lnTo>
                <a:lnTo>
                  <a:pt x="556" y="1935"/>
                </a:lnTo>
                <a:lnTo>
                  <a:pt x="516" y="1889"/>
                </a:lnTo>
                <a:lnTo>
                  <a:pt x="479" y="1841"/>
                </a:lnTo>
                <a:lnTo>
                  <a:pt x="442" y="1795"/>
                </a:lnTo>
                <a:lnTo>
                  <a:pt x="408" y="1747"/>
                </a:lnTo>
                <a:lnTo>
                  <a:pt x="375" y="1698"/>
                </a:lnTo>
                <a:lnTo>
                  <a:pt x="344" y="1649"/>
                </a:lnTo>
                <a:lnTo>
                  <a:pt x="316" y="1600"/>
                </a:lnTo>
                <a:lnTo>
                  <a:pt x="288" y="1551"/>
                </a:lnTo>
                <a:lnTo>
                  <a:pt x="264" y="1501"/>
                </a:lnTo>
                <a:lnTo>
                  <a:pt x="240" y="1450"/>
                </a:lnTo>
                <a:lnTo>
                  <a:pt x="219" y="1399"/>
                </a:lnTo>
                <a:lnTo>
                  <a:pt x="200" y="1348"/>
                </a:lnTo>
                <a:lnTo>
                  <a:pt x="182" y="1297"/>
                </a:lnTo>
                <a:lnTo>
                  <a:pt x="166" y="1246"/>
                </a:lnTo>
                <a:lnTo>
                  <a:pt x="152" y="1194"/>
                </a:lnTo>
                <a:lnTo>
                  <a:pt x="141" y="1141"/>
                </a:lnTo>
                <a:lnTo>
                  <a:pt x="135" y="1115"/>
                </a:lnTo>
                <a:lnTo>
                  <a:pt x="131" y="1089"/>
                </a:lnTo>
                <a:lnTo>
                  <a:pt x="127" y="1063"/>
                </a:lnTo>
                <a:lnTo>
                  <a:pt x="123" y="1037"/>
                </a:lnTo>
                <a:lnTo>
                  <a:pt x="119" y="1011"/>
                </a:lnTo>
                <a:lnTo>
                  <a:pt x="116" y="984"/>
                </a:lnTo>
                <a:lnTo>
                  <a:pt x="114" y="958"/>
                </a:lnTo>
                <a:lnTo>
                  <a:pt x="113" y="932"/>
                </a:lnTo>
                <a:lnTo>
                  <a:pt x="111" y="879"/>
                </a:lnTo>
                <a:lnTo>
                  <a:pt x="111" y="825"/>
                </a:lnTo>
                <a:lnTo>
                  <a:pt x="113" y="772"/>
                </a:lnTo>
                <a:lnTo>
                  <a:pt x="117" y="718"/>
                </a:lnTo>
                <a:lnTo>
                  <a:pt x="119" y="692"/>
                </a:lnTo>
                <a:lnTo>
                  <a:pt x="123" y="666"/>
                </a:lnTo>
                <a:lnTo>
                  <a:pt x="127" y="639"/>
                </a:lnTo>
                <a:lnTo>
                  <a:pt x="131" y="613"/>
                </a:lnTo>
                <a:lnTo>
                  <a:pt x="136" y="586"/>
                </a:lnTo>
                <a:lnTo>
                  <a:pt x="142" y="559"/>
                </a:lnTo>
                <a:lnTo>
                  <a:pt x="148" y="534"/>
                </a:lnTo>
                <a:lnTo>
                  <a:pt x="154" y="507"/>
                </a:lnTo>
                <a:lnTo>
                  <a:pt x="162" y="480"/>
                </a:lnTo>
                <a:lnTo>
                  <a:pt x="169" y="454"/>
                </a:lnTo>
                <a:lnTo>
                  <a:pt x="178" y="427"/>
                </a:lnTo>
                <a:lnTo>
                  <a:pt x="186" y="400"/>
                </a:lnTo>
                <a:lnTo>
                  <a:pt x="195" y="374"/>
                </a:lnTo>
                <a:lnTo>
                  <a:pt x="205" y="347"/>
                </a:lnTo>
                <a:lnTo>
                  <a:pt x="216" y="321"/>
                </a:lnTo>
                <a:lnTo>
                  <a:pt x="226" y="294"/>
                </a:lnTo>
                <a:lnTo>
                  <a:pt x="238" y="268"/>
                </a:lnTo>
                <a:lnTo>
                  <a:pt x="249" y="241"/>
                </a:lnTo>
                <a:lnTo>
                  <a:pt x="262" y="215"/>
                </a:lnTo>
                <a:lnTo>
                  <a:pt x="275" y="188"/>
                </a:lnTo>
                <a:lnTo>
                  <a:pt x="288" y="162"/>
                </a:lnTo>
                <a:lnTo>
                  <a:pt x="303" y="135"/>
                </a:lnTo>
                <a:lnTo>
                  <a:pt x="318" y="109"/>
                </a:lnTo>
                <a:lnTo>
                  <a:pt x="333" y="83"/>
                </a:lnTo>
                <a:lnTo>
                  <a:pt x="336" y="77"/>
                </a:lnTo>
                <a:lnTo>
                  <a:pt x="339" y="71"/>
                </a:lnTo>
                <a:lnTo>
                  <a:pt x="340" y="65"/>
                </a:lnTo>
                <a:lnTo>
                  <a:pt x="341" y="60"/>
                </a:lnTo>
                <a:lnTo>
                  <a:pt x="341" y="54"/>
                </a:lnTo>
                <a:lnTo>
                  <a:pt x="341" y="49"/>
                </a:lnTo>
                <a:lnTo>
                  <a:pt x="340" y="44"/>
                </a:lnTo>
                <a:lnTo>
                  <a:pt x="339" y="38"/>
                </a:lnTo>
                <a:lnTo>
                  <a:pt x="335" y="30"/>
                </a:lnTo>
                <a:lnTo>
                  <a:pt x="330" y="22"/>
                </a:lnTo>
                <a:lnTo>
                  <a:pt x="322" y="15"/>
                </a:lnTo>
                <a:lnTo>
                  <a:pt x="314" y="8"/>
                </a:lnTo>
                <a:lnTo>
                  <a:pt x="304" y="4"/>
                </a:lnTo>
                <a:lnTo>
                  <a:pt x="295" y="1"/>
                </a:lnTo>
                <a:lnTo>
                  <a:pt x="284" y="0"/>
                </a:lnTo>
                <a:lnTo>
                  <a:pt x="274" y="1"/>
                </a:lnTo>
                <a:lnTo>
                  <a:pt x="268" y="2"/>
                </a:lnTo>
                <a:lnTo>
                  <a:pt x="264" y="4"/>
                </a:lnTo>
                <a:lnTo>
                  <a:pt x="259" y="6"/>
                </a:lnTo>
                <a:lnTo>
                  <a:pt x="255" y="9"/>
                </a:lnTo>
                <a:lnTo>
                  <a:pt x="249" y="13"/>
                </a:lnTo>
                <a:lnTo>
                  <a:pt x="245" y="18"/>
                </a:lnTo>
                <a:lnTo>
                  <a:pt x="242" y="22"/>
                </a:lnTo>
                <a:lnTo>
                  <a:pt x="238" y="28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6" name="未知"/>
          <p:cNvSpPr/>
          <p:nvPr>
            <p:custDataLst>
              <p:tags r:id="rId87"/>
            </p:custDataLst>
          </p:nvPr>
        </p:nvSpPr>
        <p:spPr>
          <a:xfrm>
            <a:off x="7768914" y="1986605"/>
            <a:ext cx="78335" cy="36347"/>
          </a:xfrm>
          <a:custGeom>
            <a:gdLst>
              <a:gd name="txL" fmla="*/ 0 w 3322"/>
              <a:gd name="txT" fmla="*/ 0 h 1528"/>
              <a:gd name="txR" fmla="*/ 3322 w 3322"/>
              <a:gd name="txB" fmla="*/ 1528 h 1528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</a:cxnLst>
            <a:rect l="txL" t="txT" r="txR" b="txB"/>
            <a:pathLst>
              <a:path w="3322" h="1528">
                <a:moveTo>
                  <a:pt x="3322" y="0"/>
                </a:moveTo>
                <a:lnTo>
                  <a:pt x="3252" y="0"/>
                </a:lnTo>
                <a:lnTo>
                  <a:pt x="3182" y="2"/>
                </a:lnTo>
                <a:lnTo>
                  <a:pt x="3113" y="4"/>
                </a:lnTo>
                <a:lnTo>
                  <a:pt x="3045" y="7"/>
                </a:lnTo>
                <a:lnTo>
                  <a:pt x="2977" y="10"/>
                </a:lnTo>
                <a:lnTo>
                  <a:pt x="2908" y="15"/>
                </a:lnTo>
                <a:lnTo>
                  <a:pt x="2841" y="20"/>
                </a:lnTo>
                <a:lnTo>
                  <a:pt x="2774" y="26"/>
                </a:lnTo>
                <a:lnTo>
                  <a:pt x="2707" y="33"/>
                </a:lnTo>
                <a:lnTo>
                  <a:pt x="2641" y="40"/>
                </a:lnTo>
                <a:lnTo>
                  <a:pt x="2574" y="49"/>
                </a:lnTo>
                <a:lnTo>
                  <a:pt x="2509" y="58"/>
                </a:lnTo>
                <a:lnTo>
                  <a:pt x="2443" y="69"/>
                </a:lnTo>
                <a:lnTo>
                  <a:pt x="2379" y="79"/>
                </a:lnTo>
                <a:lnTo>
                  <a:pt x="2316" y="90"/>
                </a:lnTo>
                <a:lnTo>
                  <a:pt x="2251" y="103"/>
                </a:lnTo>
                <a:lnTo>
                  <a:pt x="2189" y="115"/>
                </a:lnTo>
                <a:lnTo>
                  <a:pt x="2125" y="130"/>
                </a:lnTo>
                <a:lnTo>
                  <a:pt x="2063" y="144"/>
                </a:lnTo>
                <a:lnTo>
                  <a:pt x="2002" y="159"/>
                </a:lnTo>
                <a:lnTo>
                  <a:pt x="1940" y="174"/>
                </a:lnTo>
                <a:lnTo>
                  <a:pt x="1880" y="191"/>
                </a:lnTo>
                <a:lnTo>
                  <a:pt x="1820" y="209"/>
                </a:lnTo>
                <a:lnTo>
                  <a:pt x="1761" y="226"/>
                </a:lnTo>
                <a:lnTo>
                  <a:pt x="1701" y="246"/>
                </a:lnTo>
                <a:lnTo>
                  <a:pt x="1643" y="265"/>
                </a:lnTo>
                <a:lnTo>
                  <a:pt x="1585" y="285"/>
                </a:lnTo>
                <a:lnTo>
                  <a:pt x="1529" y="306"/>
                </a:lnTo>
                <a:lnTo>
                  <a:pt x="1472" y="328"/>
                </a:lnTo>
                <a:lnTo>
                  <a:pt x="1417" y="350"/>
                </a:lnTo>
                <a:lnTo>
                  <a:pt x="1361" y="373"/>
                </a:lnTo>
                <a:lnTo>
                  <a:pt x="1307" y="395"/>
                </a:lnTo>
                <a:lnTo>
                  <a:pt x="1253" y="420"/>
                </a:lnTo>
                <a:lnTo>
                  <a:pt x="1200" y="445"/>
                </a:lnTo>
                <a:lnTo>
                  <a:pt x="1149" y="470"/>
                </a:lnTo>
                <a:lnTo>
                  <a:pt x="1097" y="496"/>
                </a:lnTo>
                <a:lnTo>
                  <a:pt x="1046" y="523"/>
                </a:lnTo>
                <a:lnTo>
                  <a:pt x="995" y="551"/>
                </a:lnTo>
                <a:lnTo>
                  <a:pt x="947" y="579"/>
                </a:lnTo>
                <a:lnTo>
                  <a:pt x="898" y="607"/>
                </a:lnTo>
                <a:lnTo>
                  <a:pt x="851" y="637"/>
                </a:lnTo>
                <a:lnTo>
                  <a:pt x="803" y="666"/>
                </a:lnTo>
                <a:lnTo>
                  <a:pt x="758" y="698"/>
                </a:lnTo>
                <a:lnTo>
                  <a:pt x="712" y="729"/>
                </a:lnTo>
                <a:lnTo>
                  <a:pt x="668" y="761"/>
                </a:lnTo>
                <a:lnTo>
                  <a:pt x="623" y="793"/>
                </a:lnTo>
                <a:lnTo>
                  <a:pt x="581" y="826"/>
                </a:lnTo>
                <a:lnTo>
                  <a:pt x="540" y="860"/>
                </a:lnTo>
                <a:lnTo>
                  <a:pt x="499" y="894"/>
                </a:lnTo>
                <a:lnTo>
                  <a:pt x="458" y="928"/>
                </a:lnTo>
                <a:lnTo>
                  <a:pt x="419" y="963"/>
                </a:lnTo>
                <a:lnTo>
                  <a:pt x="381" y="1000"/>
                </a:lnTo>
                <a:lnTo>
                  <a:pt x="343" y="1036"/>
                </a:lnTo>
                <a:lnTo>
                  <a:pt x="307" y="1073"/>
                </a:lnTo>
                <a:lnTo>
                  <a:pt x="272" y="1111"/>
                </a:lnTo>
                <a:lnTo>
                  <a:pt x="238" y="1148"/>
                </a:lnTo>
                <a:lnTo>
                  <a:pt x="204" y="1188"/>
                </a:lnTo>
                <a:lnTo>
                  <a:pt x="172" y="1226"/>
                </a:lnTo>
                <a:lnTo>
                  <a:pt x="140" y="1266"/>
                </a:lnTo>
                <a:lnTo>
                  <a:pt x="111" y="1306"/>
                </a:lnTo>
                <a:lnTo>
                  <a:pt x="81" y="1347"/>
                </a:lnTo>
                <a:lnTo>
                  <a:pt x="53" y="1389"/>
                </a:lnTo>
                <a:lnTo>
                  <a:pt x="26" y="1430"/>
                </a:lnTo>
                <a:lnTo>
                  <a:pt x="0" y="1473"/>
                </a:lnTo>
                <a:lnTo>
                  <a:pt x="95" y="1528"/>
                </a:lnTo>
                <a:lnTo>
                  <a:pt x="120" y="1488"/>
                </a:lnTo>
                <a:lnTo>
                  <a:pt x="146" y="1448"/>
                </a:lnTo>
                <a:lnTo>
                  <a:pt x="172" y="1409"/>
                </a:lnTo>
                <a:lnTo>
                  <a:pt x="201" y="1370"/>
                </a:lnTo>
                <a:lnTo>
                  <a:pt x="229" y="1332"/>
                </a:lnTo>
                <a:lnTo>
                  <a:pt x="259" y="1293"/>
                </a:lnTo>
                <a:lnTo>
                  <a:pt x="289" y="1256"/>
                </a:lnTo>
                <a:lnTo>
                  <a:pt x="321" y="1220"/>
                </a:lnTo>
                <a:lnTo>
                  <a:pt x="354" y="1183"/>
                </a:lnTo>
                <a:lnTo>
                  <a:pt x="388" y="1147"/>
                </a:lnTo>
                <a:lnTo>
                  <a:pt x="423" y="1112"/>
                </a:lnTo>
                <a:lnTo>
                  <a:pt x="458" y="1078"/>
                </a:lnTo>
                <a:lnTo>
                  <a:pt x="494" y="1042"/>
                </a:lnTo>
                <a:lnTo>
                  <a:pt x="532" y="1009"/>
                </a:lnTo>
                <a:lnTo>
                  <a:pt x="570" y="976"/>
                </a:lnTo>
                <a:lnTo>
                  <a:pt x="610" y="943"/>
                </a:lnTo>
                <a:lnTo>
                  <a:pt x="651" y="910"/>
                </a:lnTo>
                <a:lnTo>
                  <a:pt x="691" y="879"/>
                </a:lnTo>
                <a:lnTo>
                  <a:pt x="733" y="848"/>
                </a:lnTo>
                <a:lnTo>
                  <a:pt x="777" y="817"/>
                </a:lnTo>
                <a:lnTo>
                  <a:pt x="820" y="787"/>
                </a:lnTo>
                <a:lnTo>
                  <a:pt x="864" y="758"/>
                </a:lnTo>
                <a:lnTo>
                  <a:pt x="910" y="729"/>
                </a:lnTo>
                <a:lnTo>
                  <a:pt x="955" y="701"/>
                </a:lnTo>
                <a:lnTo>
                  <a:pt x="1003" y="673"/>
                </a:lnTo>
                <a:lnTo>
                  <a:pt x="1050" y="646"/>
                </a:lnTo>
                <a:lnTo>
                  <a:pt x="1099" y="619"/>
                </a:lnTo>
                <a:lnTo>
                  <a:pt x="1149" y="593"/>
                </a:lnTo>
                <a:lnTo>
                  <a:pt x="1198" y="568"/>
                </a:lnTo>
                <a:lnTo>
                  <a:pt x="1249" y="543"/>
                </a:lnTo>
                <a:lnTo>
                  <a:pt x="1300" y="519"/>
                </a:lnTo>
                <a:lnTo>
                  <a:pt x="1353" y="495"/>
                </a:lnTo>
                <a:lnTo>
                  <a:pt x="1405" y="472"/>
                </a:lnTo>
                <a:lnTo>
                  <a:pt x="1458" y="451"/>
                </a:lnTo>
                <a:lnTo>
                  <a:pt x="1513" y="429"/>
                </a:lnTo>
                <a:lnTo>
                  <a:pt x="1567" y="408"/>
                </a:lnTo>
                <a:lnTo>
                  <a:pt x="1623" y="387"/>
                </a:lnTo>
                <a:lnTo>
                  <a:pt x="1679" y="367"/>
                </a:lnTo>
                <a:lnTo>
                  <a:pt x="1736" y="349"/>
                </a:lnTo>
                <a:lnTo>
                  <a:pt x="1793" y="330"/>
                </a:lnTo>
                <a:lnTo>
                  <a:pt x="1852" y="312"/>
                </a:lnTo>
                <a:lnTo>
                  <a:pt x="1910" y="296"/>
                </a:lnTo>
                <a:lnTo>
                  <a:pt x="1969" y="280"/>
                </a:lnTo>
                <a:lnTo>
                  <a:pt x="2029" y="264"/>
                </a:lnTo>
                <a:lnTo>
                  <a:pt x="2089" y="249"/>
                </a:lnTo>
                <a:lnTo>
                  <a:pt x="2150" y="236"/>
                </a:lnTo>
                <a:lnTo>
                  <a:pt x="2211" y="222"/>
                </a:lnTo>
                <a:lnTo>
                  <a:pt x="2273" y="209"/>
                </a:lnTo>
                <a:lnTo>
                  <a:pt x="2336" y="197"/>
                </a:lnTo>
                <a:lnTo>
                  <a:pt x="2398" y="186"/>
                </a:lnTo>
                <a:lnTo>
                  <a:pt x="2461" y="175"/>
                </a:lnTo>
                <a:lnTo>
                  <a:pt x="2525" y="166"/>
                </a:lnTo>
                <a:lnTo>
                  <a:pt x="2589" y="157"/>
                </a:lnTo>
                <a:lnTo>
                  <a:pt x="2654" y="148"/>
                </a:lnTo>
                <a:lnTo>
                  <a:pt x="2719" y="141"/>
                </a:lnTo>
                <a:lnTo>
                  <a:pt x="2785" y="134"/>
                </a:lnTo>
                <a:lnTo>
                  <a:pt x="2850" y="129"/>
                </a:lnTo>
                <a:lnTo>
                  <a:pt x="2917" y="124"/>
                </a:lnTo>
                <a:lnTo>
                  <a:pt x="2983" y="119"/>
                </a:lnTo>
                <a:lnTo>
                  <a:pt x="3050" y="115"/>
                </a:lnTo>
                <a:lnTo>
                  <a:pt x="3118" y="112"/>
                </a:lnTo>
                <a:lnTo>
                  <a:pt x="3185" y="110"/>
                </a:lnTo>
                <a:lnTo>
                  <a:pt x="3253" y="109"/>
                </a:lnTo>
                <a:lnTo>
                  <a:pt x="3322" y="109"/>
                </a:lnTo>
                <a:lnTo>
                  <a:pt x="3322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7" name="Rectangle 120"/>
          <p:cNvSpPr/>
          <p:nvPr>
            <p:custDataLst>
              <p:tags r:id="rId88"/>
            </p:custDataLst>
          </p:nvPr>
        </p:nvSpPr>
        <p:spPr>
          <a:xfrm>
            <a:off x="7965064" y="2044259"/>
            <a:ext cx="81468" cy="50134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8" name="未知"/>
          <p:cNvSpPr/>
          <p:nvPr>
            <p:custDataLst>
              <p:tags r:id="rId89"/>
            </p:custDataLst>
          </p:nvPr>
        </p:nvSpPr>
        <p:spPr>
          <a:xfrm>
            <a:off x="7965064" y="2043006"/>
            <a:ext cx="82721" cy="2507"/>
          </a:xfrm>
          <a:custGeom>
            <a:gdLst>
              <a:gd name="txL" fmla="*/ 0 w 3492"/>
              <a:gd name="txT" fmla="*/ 0 h 109"/>
              <a:gd name="txR" fmla="*/ 3492 w 3492"/>
              <a:gd name="txB" fmla="*/ 109 h 109"/>
            </a:gdLst>
            <a:cxnLst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</a:cxnLst>
            <a:rect l="txL" t="txT" r="txR" b="txB"/>
            <a:pathLst>
              <a:path w="3492" h="109">
                <a:moveTo>
                  <a:pt x="3492" y="54"/>
                </a:moveTo>
                <a:lnTo>
                  <a:pt x="3437" y="0"/>
                </a:lnTo>
                <a:lnTo>
                  <a:pt x="0" y="0"/>
                </a:lnTo>
                <a:lnTo>
                  <a:pt x="0" y="109"/>
                </a:lnTo>
                <a:lnTo>
                  <a:pt x="3437" y="109"/>
                </a:lnTo>
                <a:lnTo>
                  <a:pt x="3492" y="54"/>
                </a:lnTo>
                <a:lnTo>
                  <a:pt x="3492" y="0"/>
                </a:lnTo>
                <a:lnTo>
                  <a:pt x="3437" y="0"/>
                </a:lnTo>
                <a:lnTo>
                  <a:pt x="3492" y="54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19" name="未知"/>
          <p:cNvSpPr/>
          <p:nvPr>
            <p:custDataLst>
              <p:tags r:id="rId90"/>
            </p:custDataLst>
          </p:nvPr>
        </p:nvSpPr>
        <p:spPr>
          <a:xfrm>
            <a:off x="8045279" y="2044259"/>
            <a:ext cx="2507" cy="50761"/>
          </a:xfrm>
          <a:custGeom>
            <a:gdLst>
              <a:gd name="txL" fmla="*/ 0 w 111"/>
              <a:gd name="txT" fmla="*/ 0 h 2135"/>
              <a:gd name="txR" fmla="*/ 111 w 111"/>
              <a:gd name="txB" fmla="*/ 2135 h 213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2135">
                <a:moveTo>
                  <a:pt x="56" y="2135"/>
                </a:moveTo>
                <a:lnTo>
                  <a:pt x="111" y="2081"/>
                </a:lnTo>
                <a:lnTo>
                  <a:pt x="111" y="0"/>
                </a:lnTo>
                <a:lnTo>
                  <a:pt x="0" y="0"/>
                </a:lnTo>
                <a:lnTo>
                  <a:pt x="0" y="2081"/>
                </a:lnTo>
                <a:lnTo>
                  <a:pt x="56" y="2135"/>
                </a:lnTo>
                <a:lnTo>
                  <a:pt x="111" y="2135"/>
                </a:lnTo>
                <a:lnTo>
                  <a:pt x="111" y="2081"/>
                </a:lnTo>
                <a:lnTo>
                  <a:pt x="56" y="2135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0" name="未知"/>
          <p:cNvSpPr/>
          <p:nvPr>
            <p:custDataLst>
              <p:tags r:id="rId91"/>
            </p:custDataLst>
          </p:nvPr>
        </p:nvSpPr>
        <p:spPr>
          <a:xfrm>
            <a:off x="7963811" y="2093140"/>
            <a:ext cx="82721" cy="2507"/>
          </a:xfrm>
          <a:custGeom>
            <a:gdLst>
              <a:gd name="txL" fmla="*/ 0 w 3493"/>
              <a:gd name="txT" fmla="*/ 0 h 109"/>
              <a:gd name="txR" fmla="*/ 3493 w 3493"/>
              <a:gd name="txB" fmla="*/ 109 h 109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492" h="109">
                <a:moveTo>
                  <a:pt x="0" y="55"/>
                </a:moveTo>
                <a:lnTo>
                  <a:pt x="56" y="109"/>
                </a:lnTo>
                <a:lnTo>
                  <a:pt x="3493" y="109"/>
                </a:lnTo>
                <a:lnTo>
                  <a:pt x="3493" y="0"/>
                </a:lnTo>
                <a:lnTo>
                  <a:pt x="56" y="0"/>
                </a:lnTo>
                <a:lnTo>
                  <a:pt x="0" y="55"/>
                </a:lnTo>
                <a:lnTo>
                  <a:pt x="0" y="109"/>
                </a:lnTo>
                <a:lnTo>
                  <a:pt x="56" y="109"/>
                </a:lnTo>
                <a:lnTo>
                  <a:pt x="0" y="55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1" name="未知"/>
          <p:cNvSpPr/>
          <p:nvPr>
            <p:custDataLst>
              <p:tags r:id="rId92"/>
            </p:custDataLst>
          </p:nvPr>
        </p:nvSpPr>
        <p:spPr>
          <a:xfrm>
            <a:off x="7963811" y="2043006"/>
            <a:ext cx="2507" cy="51388"/>
          </a:xfrm>
          <a:custGeom>
            <a:gdLst>
              <a:gd name="txL" fmla="*/ 0 w 111"/>
              <a:gd name="txT" fmla="*/ 0 h 2135"/>
              <a:gd name="txR" fmla="*/ 111 w 111"/>
              <a:gd name="txB" fmla="*/ 2135 h 213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2135">
                <a:moveTo>
                  <a:pt x="56" y="0"/>
                </a:moveTo>
                <a:lnTo>
                  <a:pt x="0" y="54"/>
                </a:lnTo>
                <a:lnTo>
                  <a:pt x="0" y="2135"/>
                </a:lnTo>
                <a:lnTo>
                  <a:pt x="111" y="2135"/>
                </a:lnTo>
                <a:lnTo>
                  <a:pt x="111" y="54"/>
                </a:lnTo>
                <a:lnTo>
                  <a:pt x="56" y="0"/>
                </a:lnTo>
                <a:lnTo>
                  <a:pt x="0" y="0"/>
                </a:lnTo>
                <a:lnTo>
                  <a:pt x="0" y="54"/>
                </a:lnTo>
                <a:lnTo>
                  <a:pt x="56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2" name="未知"/>
          <p:cNvSpPr/>
          <p:nvPr>
            <p:custDataLst>
              <p:tags r:id="rId93"/>
            </p:custDataLst>
          </p:nvPr>
        </p:nvSpPr>
        <p:spPr>
          <a:xfrm>
            <a:off x="7970077" y="1826176"/>
            <a:ext cx="83348" cy="99642"/>
          </a:xfrm>
          <a:custGeom>
            <a:gdLst>
              <a:gd name="txL" fmla="*/ 0 w 3507"/>
              <a:gd name="txT" fmla="*/ 0 h 4115"/>
              <a:gd name="txR" fmla="*/ 3507 w 3507"/>
              <a:gd name="txB" fmla="*/ 4115 h 411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507" h="4115">
                <a:moveTo>
                  <a:pt x="0" y="0"/>
                </a:moveTo>
                <a:lnTo>
                  <a:pt x="854" y="91"/>
                </a:lnTo>
                <a:lnTo>
                  <a:pt x="1708" y="322"/>
                </a:lnTo>
                <a:lnTo>
                  <a:pt x="2318" y="598"/>
                </a:lnTo>
                <a:lnTo>
                  <a:pt x="2866" y="988"/>
                </a:lnTo>
                <a:lnTo>
                  <a:pt x="3232" y="1379"/>
                </a:lnTo>
                <a:lnTo>
                  <a:pt x="3445" y="1885"/>
                </a:lnTo>
                <a:lnTo>
                  <a:pt x="3507" y="2345"/>
                </a:lnTo>
                <a:lnTo>
                  <a:pt x="3507" y="4115"/>
                </a:lnTo>
                <a:lnTo>
                  <a:pt x="3172" y="3149"/>
                </a:lnTo>
                <a:lnTo>
                  <a:pt x="2745" y="2735"/>
                </a:lnTo>
                <a:lnTo>
                  <a:pt x="2165" y="2345"/>
                </a:lnTo>
                <a:lnTo>
                  <a:pt x="1494" y="2092"/>
                </a:lnTo>
                <a:lnTo>
                  <a:pt x="792" y="1931"/>
                </a:lnTo>
                <a:lnTo>
                  <a:pt x="122" y="2137"/>
                </a:lnTo>
                <a:lnTo>
                  <a:pt x="0" y="0"/>
                </a:lnTo>
                <a:close/>
              </a:path>
            </a:pathLst>
          </a:custGeom>
          <a:solidFill>
            <a:srgbClr val="E5E5E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3" name="未知"/>
          <p:cNvSpPr/>
          <p:nvPr>
            <p:custDataLst>
              <p:tags r:id="rId94"/>
            </p:custDataLst>
          </p:nvPr>
        </p:nvSpPr>
        <p:spPr>
          <a:xfrm>
            <a:off x="8000158" y="1873177"/>
            <a:ext cx="53894" cy="53268"/>
          </a:xfrm>
          <a:custGeom>
            <a:gdLst>
              <a:gd name="txL" fmla="*/ 0 w 2281"/>
              <a:gd name="txT" fmla="*/ 0 h 2196"/>
              <a:gd name="txR" fmla="*/ 2281 w 2281"/>
              <a:gd name="txB" fmla="*/ 2196 h 2196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281" h="2196">
                <a:moveTo>
                  <a:pt x="2280" y="2196"/>
                </a:moveTo>
                <a:lnTo>
                  <a:pt x="2281" y="2151"/>
                </a:lnTo>
                <a:lnTo>
                  <a:pt x="2280" y="2104"/>
                </a:lnTo>
                <a:lnTo>
                  <a:pt x="2278" y="2058"/>
                </a:lnTo>
                <a:lnTo>
                  <a:pt x="2275" y="2013"/>
                </a:lnTo>
                <a:lnTo>
                  <a:pt x="2269" y="1967"/>
                </a:lnTo>
                <a:lnTo>
                  <a:pt x="2263" y="1921"/>
                </a:lnTo>
                <a:lnTo>
                  <a:pt x="2257" y="1875"/>
                </a:lnTo>
                <a:lnTo>
                  <a:pt x="2247" y="1831"/>
                </a:lnTo>
                <a:lnTo>
                  <a:pt x="2238" y="1786"/>
                </a:lnTo>
                <a:lnTo>
                  <a:pt x="2226" y="1742"/>
                </a:lnTo>
                <a:lnTo>
                  <a:pt x="2214" y="1698"/>
                </a:lnTo>
                <a:lnTo>
                  <a:pt x="2201" y="1653"/>
                </a:lnTo>
                <a:lnTo>
                  <a:pt x="2186" y="1611"/>
                </a:lnTo>
                <a:lnTo>
                  <a:pt x="2170" y="1567"/>
                </a:lnTo>
                <a:lnTo>
                  <a:pt x="2152" y="1525"/>
                </a:lnTo>
                <a:lnTo>
                  <a:pt x="2134" y="1482"/>
                </a:lnTo>
                <a:lnTo>
                  <a:pt x="2114" y="1440"/>
                </a:lnTo>
                <a:lnTo>
                  <a:pt x="2093" y="1398"/>
                </a:lnTo>
                <a:lnTo>
                  <a:pt x="2071" y="1356"/>
                </a:lnTo>
                <a:lnTo>
                  <a:pt x="2047" y="1315"/>
                </a:lnTo>
                <a:lnTo>
                  <a:pt x="2023" y="1274"/>
                </a:lnTo>
                <a:lnTo>
                  <a:pt x="1998" y="1234"/>
                </a:lnTo>
                <a:lnTo>
                  <a:pt x="1971" y="1195"/>
                </a:lnTo>
                <a:lnTo>
                  <a:pt x="1944" y="1155"/>
                </a:lnTo>
                <a:lnTo>
                  <a:pt x="1914" y="1116"/>
                </a:lnTo>
                <a:lnTo>
                  <a:pt x="1885" y="1077"/>
                </a:lnTo>
                <a:lnTo>
                  <a:pt x="1854" y="1039"/>
                </a:lnTo>
                <a:lnTo>
                  <a:pt x="1821" y="1000"/>
                </a:lnTo>
                <a:lnTo>
                  <a:pt x="1788" y="963"/>
                </a:lnTo>
                <a:lnTo>
                  <a:pt x="1755" y="927"/>
                </a:lnTo>
                <a:lnTo>
                  <a:pt x="1719" y="890"/>
                </a:lnTo>
                <a:lnTo>
                  <a:pt x="1683" y="854"/>
                </a:lnTo>
                <a:lnTo>
                  <a:pt x="1645" y="819"/>
                </a:lnTo>
                <a:lnTo>
                  <a:pt x="1607" y="783"/>
                </a:lnTo>
                <a:lnTo>
                  <a:pt x="1568" y="749"/>
                </a:lnTo>
                <a:lnTo>
                  <a:pt x="1527" y="715"/>
                </a:lnTo>
                <a:lnTo>
                  <a:pt x="1485" y="682"/>
                </a:lnTo>
                <a:lnTo>
                  <a:pt x="1444" y="648"/>
                </a:lnTo>
                <a:lnTo>
                  <a:pt x="1401" y="616"/>
                </a:lnTo>
                <a:lnTo>
                  <a:pt x="1356" y="584"/>
                </a:lnTo>
                <a:lnTo>
                  <a:pt x="1311" y="553"/>
                </a:lnTo>
                <a:lnTo>
                  <a:pt x="1264" y="522"/>
                </a:lnTo>
                <a:lnTo>
                  <a:pt x="1218" y="492"/>
                </a:lnTo>
                <a:lnTo>
                  <a:pt x="1169" y="463"/>
                </a:lnTo>
                <a:lnTo>
                  <a:pt x="1120" y="434"/>
                </a:lnTo>
                <a:lnTo>
                  <a:pt x="1071" y="405"/>
                </a:lnTo>
                <a:lnTo>
                  <a:pt x="1020" y="377"/>
                </a:lnTo>
                <a:lnTo>
                  <a:pt x="968" y="350"/>
                </a:lnTo>
                <a:lnTo>
                  <a:pt x="915" y="323"/>
                </a:lnTo>
                <a:lnTo>
                  <a:pt x="863" y="297"/>
                </a:lnTo>
                <a:lnTo>
                  <a:pt x="808" y="272"/>
                </a:lnTo>
                <a:lnTo>
                  <a:pt x="753" y="247"/>
                </a:lnTo>
                <a:lnTo>
                  <a:pt x="697" y="222"/>
                </a:lnTo>
                <a:lnTo>
                  <a:pt x="640" y="199"/>
                </a:lnTo>
                <a:lnTo>
                  <a:pt x="582" y="176"/>
                </a:lnTo>
                <a:lnTo>
                  <a:pt x="523" y="153"/>
                </a:lnTo>
                <a:lnTo>
                  <a:pt x="464" y="132"/>
                </a:lnTo>
                <a:lnTo>
                  <a:pt x="405" y="111"/>
                </a:lnTo>
                <a:lnTo>
                  <a:pt x="344" y="90"/>
                </a:lnTo>
                <a:lnTo>
                  <a:pt x="282" y="71"/>
                </a:lnTo>
                <a:lnTo>
                  <a:pt x="220" y="52"/>
                </a:lnTo>
                <a:lnTo>
                  <a:pt x="156" y="34"/>
                </a:lnTo>
                <a:lnTo>
                  <a:pt x="92" y="16"/>
                </a:lnTo>
                <a:lnTo>
                  <a:pt x="28" y="0"/>
                </a:lnTo>
                <a:lnTo>
                  <a:pt x="0" y="106"/>
                </a:lnTo>
                <a:lnTo>
                  <a:pt x="63" y="121"/>
                </a:lnTo>
                <a:lnTo>
                  <a:pt x="126" y="139"/>
                </a:lnTo>
                <a:lnTo>
                  <a:pt x="188" y="156"/>
                </a:lnTo>
                <a:lnTo>
                  <a:pt x="248" y="175"/>
                </a:lnTo>
                <a:lnTo>
                  <a:pt x="309" y="194"/>
                </a:lnTo>
                <a:lnTo>
                  <a:pt x="368" y="214"/>
                </a:lnTo>
                <a:lnTo>
                  <a:pt x="427" y="234"/>
                </a:lnTo>
                <a:lnTo>
                  <a:pt x="485" y="255"/>
                </a:lnTo>
                <a:lnTo>
                  <a:pt x="541" y="277"/>
                </a:lnTo>
                <a:lnTo>
                  <a:pt x="597" y="299"/>
                </a:lnTo>
                <a:lnTo>
                  <a:pt x="653" y="322"/>
                </a:lnTo>
                <a:lnTo>
                  <a:pt x="707" y="345"/>
                </a:lnTo>
                <a:lnTo>
                  <a:pt x="761" y="369"/>
                </a:lnTo>
                <a:lnTo>
                  <a:pt x="814" y="394"/>
                </a:lnTo>
                <a:lnTo>
                  <a:pt x="866" y="420"/>
                </a:lnTo>
                <a:lnTo>
                  <a:pt x="916" y="446"/>
                </a:lnTo>
                <a:lnTo>
                  <a:pt x="966" y="472"/>
                </a:lnTo>
                <a:lnTo>
                  <a:pt x="1016" y="499"/>
                </a:lnTo>
                <a:lnTo>
                  <a:pt x="1063" y="527"/>
                </a:lnTo>
                <a:lnTo>
                  <a:pt x="1111" y="555"/>
                </a:lnTo>
                <a:lnTo>
                  <a:pt x="1157" y="583"/>
                </a:lnTo>
                <a:lnTo>
                  <a:pt x="1203" y="613"/>
                </a:lnTo>
                <a:lnTo>
                  <a:pt x="1247" y="642"/>
                </a:lnTo>
                <a:lnTo>
                  <a:pt x="1292" y="672"/>
                </a:lnTo>
                <a:lnTo>
                  <a:pt x="1334" y="704"/>
                </a:lnTo>
                <a:lnTo>
                  <a:pt x="1375" y="735"/>
                </a:lnTo>
                <a:lnTo>
                  <a:pt x="1416" y="766"/>
                </a:lnTo>
                <a:lnTo>
                  <a:pt x="1455" y="798"/>
                </a:lnTo>
                <a:lnTo>
                  <a:pt x="1495" y="831"/>
                </a:lnTo>
                <a:lnTo>
                  <a:pt x="1533" y="864"/>
                </a:lnTo>
                <a:lnTo>
                  <a:pt x="1570" y="898"/>
                </a:lnTo>
                <a:lnTo>
                  <a:pt x="1605" y="932"/>
                </a:lnTo>
                <a:lnTo>
                  <a:pt x="1639" y="966"/>
                </a:lnTo>
                <a:lnTo>
                  <a:pt x="1673" y="1000"/>
                </a:lnTo>
                <a:lnTo>
                  <a:pt x="1706" y="1036"/>
                </a:lnTo>
                <a:lnTo>
                  <a:pt x="1738" y="1071"/>
                </a:lnTo>
                <a:lnTo>
                  <a:pt x="1768" y="1107"/>
                </a:lnTo>
                <a:lnTo>
                  <a:pt x="1798" y="1144"/>
                </a:lnTo>
                <a:lnTo>
                  <a:pt x="1825" y="1180"/>
                </a:lnTo>
                <a:lnTo>
                  <a:pt x="1853" y="1217"/>
                </a:lnTo>
                <a:lnTo>
                  <a:pt x="1879" y="1255"/>
                </a:lnTo>
                <a:lnTo>
                  <a:pt x="1905" y="1292"/>
                </a:lnTo>
                <a:lnTo>
                  <a:pt x="1929" y="1331"/>
                </a:lnTo>
                <a:lnTo>
                  <a:pt x="1951" y="1369"/>
                </a:lnTo>
                <a:lnTo>
                  <a:pt x="1973" y="1407"/>
                </a:lnTo>
                <a:lnTo>
                  <a:pt x="1995" y="1447"/>
                </a:lnTo>
                <a:lnTo>
                  <a:pt x="2014" y="1486"/>
                </a:lnTo>
                <a:lnTo>
                  <a:pt x="2033" y="1526"/>
                </a:lnTo>
                <a:lnTo>
                  <a:pt x="2049" y="1565"/>
                </a:lnTo>
                <a:lnTo>
                  <a:pt x="2066" y="1606"/>
                </a:lnTo>
                <a:lnTo>
                  <a:pt x="2081" y="1646"/>
                </a:lnTo>
                <a:lnTo>
                  <a:pt x="2095" y="1687"/>
                </a:lnTo>
                <a:lnTo>
                  <a:pt x="2108" y="1728"/>
                </a:lnTo>
                <a:lnTo>
                  <a:pt x="2119" y="1769"/>
                </a:lnTo>
                <a:lnTo>
                  <a:pt x="2130" y="1810"/>
                </a:lnTo>
                <a:lnTo>
                  <a:pt x="2139" y="1853"/>
                </a:lnTo>
                <a:lnTo>
                  <a:pt x="2147" y="1894"/>
                </a:lnTo>
                <a:lnTo>
                  <a:pt x="2154" y="1937"/>
                </a:lnTo>
                <a:lnTo>
                  <a:pt x="2159" y="1979"/>
                </a:lnTo>
                <a:lnTo>
                  <a:pt x="2164" y="2022"/>
                </a:lnTo>
                <a:lnTo>
                  <a:pt x="2167" y="2064"/>
                </a:lnTo>
                <a:lnTo>
                  <a:pt x="2169" y="2107"/>
                </a:lnTo>
                <a:lnTo>
                  <a:pt x="2170" y="2151"/>
                </a:lnTo>
                <a:lnTo>
                  <a:pt x="2170" y="2194"/>
                </a:lnTo>
                <a:lnTo>
                  <a:pt x="2280" y="2196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4" name="未知"/>
          <p:cNvSpPr/>
          <p:nvPr>
            <p:custDataLst>
              <p:tags r:id="rId95"/>
            </p:custDataLst>
          </p:nvPr>
        </p:nvSpPr>
        <p:spPr>
          <a:xfrm>
            <a:off x="7998905" y="1829309"/>
            <a:ext cx="55148" cy="72695"/>
          </a:xfrm>
          <a:custGeom>
            <a:gdLst>
              <a:gd name="txL" fmla="*/ 0 w 2316"/>
              <a:gd name="txT" fmla="*/ 0 h 3019"/>
              <a:gd name="txR" fmla="*/ 2316 w 2316"/>
              <a:gd name="txB" fmla="*/ 3019 h 3019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316" h="3019">
                <a:moveTo>
                  <a:pt x="2078" y="2992"/>
                </a:moveTo>
                <a:lnTo>
                  <a:pt x="2078" y="2992"/>
                </a:lnTo>
                <a:lnTo>
                  <a:pt x="2110" y="2936"/>
                </a:lnTo>
                <a:lnTo>
                  <a:pt x="2139" y="2880"/>
                </a:lnTo>
                <a:lnTo>
                  <a:pt x="2154" y="2852"/>
                </a:lnTo>
                <a:lnTo>
                  <a:pt x="2167" y="2824"/>
                </a:lnTo>
                <a:lnTo>
                  <a:pt x="2179" y="2796"/>
                </a:lnTo>
                <a:lnTo>
                  <a:pt x="2192" y="2767"/>
                </a:lnTo>
                <a:lnTo>
                  <a:pt x="2214" y="2711"/>
                </a:lnTo>
                <a:lnTo>
                  <a:pt x="2235" y="2654"/>
                </a:lnTo>
                <a:lnTo>
                  <a:pt x="2244" y="2624"/>
                </a:lnTo>
                <a:lnTo>
                  <a:pt x="2253" y="2596"/>
                </a:lnTo>
                <a:lnTo>
                  <a:pt x="2262" y="2567"/>
                </a:lnTo>
                <a:lnTo>
                  <a:pt x="2269" y="2538"/>
                </a:lnTo>
                <a:lnTo>
                  <a:pt x="2282" y="2482"/>
                </a:lnTo>
                <a:lnTo>
                  <a:pt x="2294" y="2425"/>
                </a:lnTo>
                <a:lnTo>
                  <a:pt x="2302" y="2367"/>
                </a:lnTo>
                <a:lnTo>
                  <a:pt x="2309" y="2310"/>
                </a:lnTo>
                <a:lnTo>
                  <a:pt x="2314" y="2253"/>
                </a:lnTo>
                <a:lnTo>
                  <a:pt x="2316" y="2196"/>
                </a:lnTo>
                <a:lnTo>
                  <a:pt x="2316" y="2139"/>
                </a:lnTo>
                <a:lnTo>
                  <a:pt x="2314" y="2082"/>
                </a:lnTo>
                <a:lnTo>
                  <a:pt x="2309" y="2026"/>
                </a:lnTo>
                <a:lnTo>
                  <a:pt x="2303" y="1968"/>
                </a:lnTo>
                <a:lnTo>
                  <a:pt x="2295" y="1912"/>
                </a:lnTo>
                <a:lnTo>
                  <a:pt x="2284" y="1856"/>
                </a:lnTo>
                <a:lnTo>
                  <a:pt x="2271" y="1800"/>
                </a:lnTo>
                <a:lnTo>
                  <a:pt x="2257" y="1744"/>
                </a:lnTo>
                <a:lnTo>
                  <a:pt x="2240" y="1689"/>
                </a:lnTo>
                <a:lnTo>
                  <a:pt x="2221" y="1634"/>
                </a:lnTo>
                <a:lnTo>
                  <a:pt x="2200" y="1580"/>
                </a:lnTo>
                <a:lnTo>
                  <a:pt x="2177" y="1526"/>
                </a:lnTo>
                <a:lnTo>
                  <a:pt x="2152" y="1472"/>
                </a:lnTo>
                <a:lnTo>
                  <a:pt x="2126" y="1419"/>
                </a:lnTo>
                <a:lnTo>
                  <a:pt x="2097" y="1366"/>
                </a:lnTo>
                <a:lnTo>
                  <a:pt x="2066" y="1314"/>
                </a:lnTo>
                <a:lnTo>
                  <a:pt x="2034" y="1263"/>
                </a:lnTo>
                <a:lnTo>
                  <a:pt x="2000" y="1212"/>
                </a:lnTo>
                <a:lnTo>
                  <a:pt x="1963" y="1161"/>
                </a:lnTo>
                <a:lnTo>
                  <a:pt x="1925" y="1111"/>
                </a:lnTo>
                <a:lnTo>
                  <a:pt x="1886" y="1062"/>
                </a:lnTo>
                <a:lnTo>
                  <a:pt x="1843" y="1013"/>
                </a:lnTo>
                <a:lnTo>
                  <a:pt x="1800" y="965"/>
                </a:lnTo>
                <a:lnTo>
                  <a:pt x="1756" y="918"/>
                </a:lnTo>
                <a:lnTo>
                  <a:pt x="1709" y="871"/>
                </a:lnTo>
                <a:lnTo>
                  <a:pt x="1660" y="826"/>
                </a:lnTo>
                <a:lnTo>
                  <a:pt x="1610" y="780"/>
                </a:lnTo>
                <a:lnTo>
                  <a:pt x="1558" y="735"/>
                </a:lnTo>
                <a:lnTo>
                  <a:pt x="1504" y="692"/>
                </a:lnTo>
                <a:lnTo>
                  <a:pt x="1449" y="649"/>
                </a:lnTo>
                <a:lnTo>
                  <a:pt x="1392" y="608"/>
                </a:lnTo>
                <a:lnTo>
                  <a:pt x="1334" y="566"/>
                </a:lnTo>
                <a:lnTo>
                  <a:pt x="1274" y="526"/>
                </a:lnTo>
                <a:lnTo>
                  <a:pt x="1212" y="487"/>
                </a:lnTo>
                <a:lnTo>
                  <a:pt x="1149" y="449"/>
                </a:lnTo>
                <a:lnTo>
                  <a:pt x="1084" y="411"/>
                </a:lnTo>
                <a:lnTo>
                  <a:pt x="1018" y="375"/>
                </a:lnTo>
                <a:lnTo>
                  <a:pt x="950" y="339"/>
                </a:lnTo>
                <a:lnTo>
                  <a:pt x="882" y="304"/>
                </a:lnTo>
                <a:lnTo>
                  <a:pt x="811" y="271"/>
                </a:lnTo>
                <a:lnTo>
                  <a:pt x="739" y="239"/>
                </a:lnTo>
                <a:lnTo>
                  <a:pt x="665" y="208"/>
                </a:lnTo>
                <a:lnTo>
                  <a:pt x="590" y="178"/>
                </a:lnTo>
                <a:lnTo>
                  <a:pt x="514" y="149"/>
                </a:lnTo>
                <a:lnTo>
                  <a:pt x="435" y="122"/>
                </a:lnTo>
                <a:lnTo>
                  <a:pt x="356" y="95"/>
                </a:lnTo>
                <a:lnTo>
                  <a:pt x="276" y="70"/>
                </a:lnTo>
                <a:lnTo>
                  <a:pt x="194" y="45"/>
                </a:lnTo>
                <a:lnTo>
                  <a:pt x="111" y="22"/>
                </a:lnTo>
                <a:lnTo>
                  <a:pt x="26" y="0"/>
                </a:lnTo>
                <a:lnTo>
                  <a:pt x="0" y="106"/>
                </a:lnTo>
                <a:lnTo>
                  <a:pt x="82" y="127"/>
                </a:lnTo>
                <a:lnTo>
                  <a:pt x="164" y="150"/>
                </a:lnTo>
                <a:lnTo>
                  <a:pt x="243" y="173"/>
                </a:lnTo>
                <a:lnTo>
                  <a:pt x="322" y="197"/>
                </a:lnTo>
                <a:lnTo>
                  <a:pt x="398" y="223"/>
                </a:lnTo>
                <a:lnTo>
                  <a:pt x="475" y="250"/>
                </a:lnTo>
                <a:lnTo>
                  <a:pt x="550" y="278"/>
                </a:lnTo>
                <a:lnTo>
                  <a:pt x="623" y="309"/>
                </a:lnTo>
                <a:lnTo>
                  <a:pt x="693" y="339"/>
                </a:lnTo>
                <a:lnTo>
                  <a:pt x="764" y="370"/>
                </a:lnTo>
                <a:lnTo>
                  <a:pt x="833" y="402"/>
                </a:lnTo>
                <a:lnTo>
                  <a:pt x="899" y="436"/>
                </a:lnTo>
                <a:lnTo>
                  <a:pt x="965" y="471"/>
                </a:lnTo>
                <a:lnTo>
                  <a:pt x="1029" y="506"/>
                </a:lnTo>
                <a:lnTo>
                  <a:pt x="1092" y="541"/>
                </a:lnTo>
                <a:lnTo>
                  <a:pt x="1153" y="578"/>
                </a:lnTo>
                <a:lnTo>
                  <a:pt x="1212" y="617"/>
                </a:lnTo>
                <a:lnTo>
                  <a:pt x="1270" y="655"/>
                </a:lnTo>
                <a:lnTo>
                  <a:pt x="1326" y="695"/>
                </a:lnTo>
                <a:lnTo>
                  <a:pt x="1381" y="735"/>
                </a:lnTo>
                <a:lnTo>
                  <a:pt x="1434" y="777"/>
                </a:lnTo>
                <a:lnTo>
                  <a:pt x="1486" y="818"/>
                </a:lnTo>
                <a:lnTo>
                  <a:pt x="1536" y="861"/>
                </a:lnTo>
                <a:lnTo>
                  <a:pt x="1584" y="904"/>
                </a:lnTo>
                <a:lnTo>
                  <a:pt x="1631" y="948"/>
                </a:lnTo>
                <a:lnTo>
                  <a:pt x="1675" y="993"/>
                </a:lnTo>
                <a:lnTo>
                  <a:pt x="1719" y="1038"/>
                </a:lnTo>
                <a:lnTo>
                  <a:pt x="1760" y="1084"/>
                </a:lnTo>
                <a:lnTo>
                  <a:pt x="1800" y="1131"/>
                </a:lnTo>
                <a:lnTo>
                  <a:pt x="1838" y="1177"/>
                </a:lnTo>
                <a:lnTo>
                  <a:pt x="1874" y="1225"/>
                </a:lnTo>
                <a:lnTo>
                  <a:pt x="1908" y="1273"/>
                </a:lnTo>
                <a:lnTo>
                  <a:pt x="1941" y="1321"/>
                </a:lnTo>
                <a:lnTo>
                  <a:pt x="1971" y="1371"/>
                </a:lnTo>
                <a:lnTo>
                  <a:pt x="2000" y="1419"/>
                </a:lnTo>
                <a:lnTo>
                  <a:pt x="2027" y="1469"/>
                </a:lnTo>
                <a:lnTo>
                  <a:pt x="2052" y="1519"/>
                </a:lnTo>
                <a:lnTo>
                  <a:pt x="2076" y="1569"/>
                </a:lnTo>
                <a:lnTo>
                  <a:pt x="2097" y="1621"/>
                </a:lnTo>
                <a:lnTo>
                  <a:pt x="2116" y="1672"/>
                </a:lnTo>
                <a:lnTo>
                  <a:pt x="2134" y="1722"/>
                </a:lnTo>
                <a:lnTo>
                  <a:pt x="2150" y="1774"/>
                </a:lnTo>
                <a:lnTo>
                  <a:pt x="2164" y="1826"/>
                </a:lnTo>
                <a:lnTo>
                  <a:pt x="2175" y="1878"/>
                </a:lnTo>
                <a:lnTo>
                  <a:pt x="2186" y="1930"/>
                </a:lnTo>
                <a:lnTo>
                  <a:pt x="2193" y="1983"/>
                </a:lnTo>
                <a:lnTo>
                  <a:pt x="2200" y="2035"/>
                </a:lnTo>
                <a:lnTo>
                  <a:pt x="2204" y="2088"/>
                </a:lnTo>
                <a:lnTo>
                  <a:pt x="2205" y="2141"/>
                </a:lnTo>
                <a:lnTo>
                  <a:pt x="2205" y="2194"/>
                </a:lnTo>
                <a:lnTo>
                  <a:pt x="2203" y="2247"/>
                </a:lnTo>
                <a:lnTo>
                  <a:pt x="2200" y="2300"/>
                </a:lnTo>
                <a:lnTo>
                  <a:pt x="2193" y="2354"/>
                </a:lnTo>
                <a:lnTo>
                  <a:pt x="2185" y="2406"/>
                </a:lnTo>
                <a:lnTo>
                  <a:pt x="2174" y="2459"/>
                </a:lnTo>
                <a:lnTo>
                  <a:pt x="2161" y="2513"/>
                </a:lnTo>
                <a:lnTo>
                  <a:pt x="2154" y="2539"/>
                </a:lnTo>
                <a:lnTo>
                  <a:pt x="2147" y="2566"/>
                </a:lnTo>
                <a:lnTo>
                  <a:pt x="2138" y="2592"/>
                </a:lnTo>
                <a:lnTo>
                  <a:pt x="2130" y="2619"/>
                </a:lnTo>
                <a:lnTo>
                  <a:pt x="2111" y="2672"/>
                </a:lnTo>
                <a:lnTo>
                  <a:pt x="2090" y="2726"/>
                </a:lnTo>
                <a:lnTo>
                  <a:pt x="2078" y="2752"/>
                </a:lnTo>
                <a:lnTo>
                  <a:pt x="2066" y="2778"/>
                </a:lnTo>
                <a:lnTo>
                  <a:pt x="2054" y="2805"/>
                </a:lnTo>
                <a:lnTo>
                  <a:pt x="2041" y="2831"/>
                </a:lnTo>
                <a:lnTo>
                  <a:pt x="2012" y="2884"/>
                </a:lnTo>
                <a:lnTo>
                  <a:pt x="1983" y="2937"/>
                </a:lnTo>
                <a:lnTo>
                  <a:pt x="1980" y="2942"/>
                </a:lnTo>
                <a:lnTo>
                  <a:pt x="1978" y="2948"/>
                </a:lnTo>
                <a:lnTo>
                  <a:pt x="1975" y="2954"/>
                </a:lnTo>
                <a:lnTo>
                  <a:pt x="1974" y="2960"/>
                </a:lnTo>
                <a:lnTo>
                  <a:pt x="1974" y="2965"/>
                </a:lnTo>
                <a:lnTo>
                  <a:pt x="1974" y="2970"/>
                </a:lnTo>
                <a:lnTo>
                  <a:pt x="1975" y="2975"/>
                </a:lnTo>
                <a:lnTo>
                  <a:pt x="1976" y="2981"/>
                </a:lnTo>
                <a:lnTo>
                  <a:pt x="1981" y="2990"/>
                </a:lnTo>
                <a:lnTo>
                  <a:pt x="1987" y="2998"/>
                </a:lnTo>
                <a:lnTo>
                  <a:pt x="1993" y="3005"/>
                </a:lnTo>
                <a:lnTo>
                  <a:pt x="2002" y="3011"/>
                </a:lnTo>
                <a:lnTo>
                  <a:pt x="2011" y="3016"/>
                </a:lnTo>
                <a:lnTo>
                  <a:pt x="2022" y="3018"/>
                </a:lnTo>
                <a:lnTo>
                  <a:pt x="2031" y="3019"/>
                </a:lnTo>
                <a:lnTo>
                  <a:pt x="2042" y="3018"/>
                </a:lnTo>
                <a:lnTo>
                  <a:pt x="2047" y="3017"/>
                </a:lnTo>
                <a:lnTo>
                  <a:pt x="2053" y="3015"/>
                </a:lnTo>
                <a:lnTo>
                  <a:pt x="2057" y="3013"/>
                </a:lnTo>
                <a:lnTo>
                  <a:pt x="2062" y="3010"/>
                </a:lnTo>
                <a:lnTo>
                  <a:pt x="2066" y="3006"/>
                </a:lnTo>
                <a:lnTo>
                  <a:pt x="2071" y="3002"/>
                </a:lnTo>
                <a:lnTo>
                  <a:pt x="2074" y="2997"/>
                </a:lnTo>
                <a:lnTo>
                  <a:pt x="2078" y="2992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5" name="未知"/>
          <p:cNvSpPr/>
          <p:nvPr>
            <p:custDataLst>
              <p:tags r:id="rId96"/>
            </p:custDataLst>
          </p:nvPr>
        </p:nvSpPr>
        <p:spPr>
          <a:xfrm>
            <a:off x="7969451" y="1900124"/>
            <a:ext cx="78961" cy="36974"/>
          </a:xfrm>
          <a:custGeom>
            <a:gdLst>
              <a:gd name="txL" fmla="*/ 0 w 3322"/>
              <a:gd name="txT" fmla="*/ 0 h 1527"/>
              <a:gd name="txR" fmla="*/ 3322 w 3322"/>
              <a:gd name="txB" fmla="*/ 1527 h 1527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322" h="1527">
                <a:moveTo>
                  <a:pt x="0" y="1527"/>
                </a:moveTo>
                <a:lnTo>
                  <a:pt x="70" y="1527"/>
                </a:lnTo>
                <a:lnTo>
                  <a:pt x="140" y="1526"/>
                </a:lnTo>
                <a:lnTo>
                  <a:pt x="208" y="1524"/>
                </a:lnTo>
                <a:lnTo>
                  <a:pt x="277" y="1521"/>
                </a:lnTo>
                <a:lnTo>
                  <a:pt x="346" y="1517"/>
                </a:lnTo>
                <a:lnTo>
                  <a:pt x="413" y="1512"/>
                </a:lnTo>
                <a:lnTo>
                  <a:pt x="481" y="1507"/>
                </a:lnTo>
                <a:lnTo>
                  <a:pt x="547" y="1501"/>
                </a:lnTo>
                <a:lnTo>
                  <a:pt x="615" y="1495"/>
                </a:lnTo>
                <a:lnTo>
                  <a:pt x="682" y="1486"/>
                </a:lnTo>
                <a:lnTo>
                  <a:pt x="747" y="1478"/>
                </a:lnTo>
                <a:lnTo>
                  <a:pt x="813" y="1469"/>
                </a:lnTo>
                <a:lnTo>
                  <a:pt x="878" y="1459"/>
                </a:lnTo>
                <a:lnTo>
                  <a:pt x="943" y="1448"/>
                </a:lnTo>
                <a:lnTo>
                  <a:pt x="1007" y="1437"/>
                </a:lnTo>
                <a:lnTo>
                  <a:pt x="1071" y="1424"/>
                </a:lnTo>
                <a:lnTo>
                  <a:pt x="1134" y="1412"/>
                </a:lnTo>
                <a:lnTo>
                  <a:pt x="1196" y="1398"/>
                </a:lnTo>
                <a:lnTo>
                  <a:pt x="1259" y="1384"/>
                </a:lnTo>
                <a:lnTo>
                  <a:pt x="1320" y="1368"/>
                </a:lnTo>
                <a:lnTo>
                  <a:pt x="1381" y="1353"/>
                </a:lnTo>
                <a:lnTo>
                  <a:pt x="1442" y="1336"/>
                </a:lnTo>
                <a:lnTo>
                  <a:pt x="1502" y="1318"/>
                </a:lnTo>
                <a:lnTo>
                  <a:pt x="1562" y="1301"/>
                </a:lnTo>
                <a:lnTo>
                  <a:pt x="1620" y="1282"/>
                </a:lnTo>
                <a:lnTo>
                  <a:pt x="1678" y="1262"/>
                </a:lnTo>
                <a:lnTo>
                  <a:pt x="1737" y="1243"/>
                </a:lnTo>
                <a:lnTo>
                  <a:pt x="1794" y="1222"/>
                </a:lnTo>
                <a:lnTo>
                  <a:pt x="1850" y="1200"/>
                </a:lnTo>
                <a:lnTo>
                  <a:pt x="1906" y="1178"/>
                </a:lnTo>
                <a:lnTo>
                  <a:pt x="1961" y="1155"/>
                </a:lnTo>
                <a:lnTo>
                  <a:pt x="2015" y="1131"/>
                </a:lnTo>
                <a:lnTo>
                  <a:pt x="2068" y="1108"/>
                </a:lnTo>
                <a:lnTo>
                  <a:pt x="2121" y="1083"/>
                </a:lnTo>
                <a:lnTo>
                  <a:pt x="2174" y="1057"/>
                </a:lnTo>
                <a:lnTo>
                  <a:pt x="2225" y="1031"/>
                </a:lnTo>
                <a:lnTo>
                  <a:pt x="2276" y="1004"/>
                </a:lnTo>
                <a:lnTo>
                  <a:pt x="2326" y="977"/>
                </a:lnTo>
                <a:lnTo>
                  <a:pt x="2375" y="949"/>
                </a:lnTo>
                <a:lnTo>
                  <a:pt x="2424" y="920"/>
                </a:lnTo>
                <a:lnTo>
                  <a:pt x="2471" y="891"/>
                </a:lnTo>
                <a:lnTo>
                  <a:pt x="2519" y="860"/>
                </a:lnTo>
                <a:lnTo>
                  <a:pt x="2565" y="829"/>
                </a:lnTo>
                <a:lnTo>
                  <a:pt x="2610" y="799"/>
                </a:lnTo>
                <a:lnTo>
                  <a:pt x="2654" y="767"/>
                </a:lnTo>
                <a:lnTo>
                  <a:pt x="2698" y="735"/>
                </a:lnTo>
                <a:lnTo>
                  <a:pt x="2741" y="702"/>
                </a:lnTo>
                <a:lnTo>
                  <a:pt x="2783" y="668"/>
                </a:lnTo>
                <a:lnTo>
                  <a:pt x="2823" y="634"/>
                </a:lnTo>
                <a:lnTo>
                  <a:pt x="2863" y="599"/>
                </a:lnTo>
                <a:lnTo>
                  <a:pt x="2902" y="564"/>
                </a:lnTo>
                <a:lnTo>
                  <a:pt x="2940" y="528"/>
                </a:lnTo>
                <a:lnTo>
                  <a:pt x="2978" y="492"/>
                </a:lnTo>
                <a:lnTo>
                  <a:pt x="3014" y="455"/>
                </a:lnTo>
                <a:lnTo>
                  <a:pt x="3049" y="417"/>
                </a:lnTo>
                <a:lnTo>
                  <a:pt x="3084" y="379"/>
                </a:lnTo>
                <a:lnTo>
                  <a:pt x="3118" y="340"/>
                </a:lnTo>
                <a:lnTo>
                  <a:pt x="3150" y="301"/>
                </a:lnTo>
                <a:lnTo>
                  <a:pt x="3181" y="262"/>
                </a:lnTo>
                <a:lnTo>
                  <a:pt x="3211" y="221"/>
                </a:lnTo>
                <a:lnTo>
                  <a:pt x="3241" y="181"/>
                </a:lnTo>
                <a:lnTo>
                  <a:pt x="3269" y="139"/>
                </a:lnTo>
                <a:lnTo>
                  <a:pt x="3296" y="96"/>
                </a:lnTo>
                <a:lnTo>
                  <a:pt x="3322" y="55"/>
                </a:lnTo>
                <a:lnTo>
                  <a:pt x="3227" y="0"/>
                </a:lnTo>
                <a:lnTo>
                  <a:pt x="3201" y="40"/>
                </a:lnTo>
                <a:lnTo>
                  <a:pt x="3176" y="80"/>
                </a:lnTo>
                <a:lnTo>
                  <a:pt x="3150" y="119"/>
                </a:lnTo>
                <a:lnTo>
                  <a:pt x="3122" y="158"/>
                </a:lnTo>
                <a:lnTo>
                  <a:pt x="3093" y="196"/>
                </a:lnTo>
                <a:lnTo>
                  <a:pt x="3063" y="234"/>
                </a:lnTo>
                <a:lnTo>
                  <a:pt x="3032" y="271"/>
                </a:lnTo>
                <a:lnTo>
                  <a:pt x="3001" y="308"/>
                </a:lnTo>
                <a:lnTo>
                  <a:pt x="2968" y="345"/>
                </a:lnTo>
                <a:lnTo>
                  <a:pt x="2934" y="380"/>
                </a:lnTo>
                <a:lnTo>
                  <a:pt x="2899" y="415"/>
                </a:lnTo>
                <a:lnTo>
                  <a:pt x="2863" y="450"/>
                </a:lnTo>
                <a:lnTo>
                  <a:pt x="2827" y="485"/>
                </a:lnTo>
                <a:lnTo>
                  <a:pt x="2789" y="519"/>
                </a:lnTo>
                <a:lnTo>
                  <a:pt x="2751" y="552"/>
                </a:lnTo>
                <a:lnTo>
                  <a:pt x="2712" y="584"/>
                </a:lnTo>
                <a:lnTo>
                  <a:pt x="2672" y="617"/>
                </a:lnTo>
                <a:lnTo>
                  <a:pt x="2631" y="649"/>
                </a:lnTo>
                <a:lnTo>
                  <a:pt x="2588" y="680"/>
                </a:lnTo>
                <a:lnTo>
                  <a:pt x="2546" y="710"/>
                </a:lnTo>
                <a:lnTo>
                  <a:pt x="2502" y="740"/>
                </a:lnTo>
                <a:lnTo>
                  <a:pt x="2457" y="770"/>
                </a:lnTo>
                <a:lnTo>
                  <a:pt x="2412" y="799"/>
                </a:lnTo>
                <a:lnTo>
                  <a:pt x="2366" y="827"/>
                </a:lnTo>
                <a:lnTo>
                  <a:pt x="2319" y="855"/>
                </a:lnTo>
                <a:lnTo>
                  <a:pt x="2271" y="882"/>
                </a:lnTo>
                <a:lnTo>
                  <a:pt x="2223" y="908"/>
                </a:lnTo>
                <a:lnTo>
                  <a:pt x="2174" y="934"/>
                </a:lnTo>
                <a:lnTo>
                  <a:pt x="2123" y="960"/>
                </a:lnTo>
                <a:lnTo>
                  <a:pt x="2073" y="985"/>
                </a:lnTo>
                <a:lnTo>
                  <a:pt x="2022" y="1009"/>
                </a:lnTo>
                <a:lnTo>
                  <a:pt x="1970" y="1032"/>
                </a:lnTo>
                <a:lnTo>
                  <a:pt x="1916" y="1055"/>
                </a:lnTo>
                <a:lnTo>
                  <a:pt x="1863" y="1077"/>
                </a:lnTo>
                <a:lnTo>
                  <a:pt x="1808" y="1099"/>
                </a:lnTo>
                <a:lnTo>
                  <a:pt x="1755" y="1120"/>
                </a:lnTo>
                <a:lnTo>
                  <a:pt x="1698" y="1140"/>
                </a:lnTo>
                <a:lnTo>
                  <a:pt x="1642" y="1159"/>
                </a:lnTo>
                <a:lnTo>
                  <a:pt x="1585" y="1179"/>
                </a:lnTo>
                <a:lnTo>
                  <a:pt x="1528" y="1197"/>
                </a:lnTo>
                <a:lnTo>
                  <a:pt x="1470" y="1214"/>
                </a:lnTo>
                <a:lnTo>
                  <a:pt x="1412" y="1231"/>
                </a:lnTo>
                <a:lnTo>
                  <a:pt x="1353" y="1248"/>
                </a:lnTo>
                <a:lnTo>
                  <a:pt x="1293" y="1263"/>
                </a:lnTo>
                <a:lnTo>
                  <a:pt x="1232" y="1278"/>
                </a:lnTo>
                <a:lnTo>
                  <a:pt x="1172" y="1292"/>
                </a:lnTo>
                <a:lnTo>
                  <a:pt x="1111" y="1306"/>
                </a:lnTo>
                <a:lnTo>
                  <a:pt x="1048" y="1318"/>
                </a:lnTo>
                <a:lnTo>
                  <a:pt x="986" y="1330"/>
                </a:lnTo>
                <a:lnTo>
                  <a:pt x="924" y="1341"/>
                </a:lnTo>
                <a:lnTo>
                  <a:pt x="860" y="1351"/>
                </a:lnTo>
                <a:lnTo>
                  <a:pt x="797" y="1362"/>
                </a:lnTo>
                <a:lnTo>
                  <a:pt x="732" y="1370"/>
                </a:lnTo>
                <a:lnTo>
                  <a:pt x="668" y="1378"/>
                </a:lnTo>
                <a:lnTo>
                  <a:pt x="602" y="1387"/>
                </a:lnTo>
                <a:lnTo>
                  <a:pt x="538" y="1393"/>
                </a:lnTo>
                <a:lnTo>
                  <a:pt x="471" y="1399"/>
                </a:lnTo>
                <a:lnTo>
                  <a:pt x="406" y="1404"/>
                </a:lnTo>
                <a:lnTo>
                  <a:pt x="338" y="1409"/>
                </a:lnTo>
                <a:lnTo>
                  <a:pt x="272" y="1412"/>
                </a:lnTo>
                <a:lnTo>
                  <a:pt x="204" y="1415"/>
                </a:lnTo>
                <a:lnTo>
                  <a:pt x="136" y="1417"/>
                </a:lnTo>
                <a:lnTo>
                  <a:pt x="69" y="1418"/>
                </a:lnTo>
                <a:lnTo>
                  <a:pt x="0" y="1418"/>
                </a:lnTo>
                <a:lnTo>
                  <a:pt x="0" y="1527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6" name="Rectangle 129"/>
          <p:cNvSpPr/>
          <p:nvPr>
            <p:custDataLst>
              <p:tags r:id="rId97"/>
            </p:custDataLst>
          </p:nvPr>
        </p:nvSpPr>
        <p:spPr>
          <a:xfrm>
            <a:off x="7763901" y="1836829"/>
            <a:ext cx="81468" cy="50134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7" name="未知"/>
          <p:cNvSpPr/>
          <p:nvPr>
            <p:custDataLst>
              <p:tags r:id="rId98"/>
            </p:custDataLst>
          </p:nvPr>
        </p:nvSpPr>
        <p:spPr>
          <a:xfrm>
            <a:off x="7844115" y="1836829"/>
            <a:ext cx="2507" cy="50761"/>
          </a:xfrm>
          <a:custGeom>
            <a:gdLst>
              <a:gd name="txL" fmla="*/ 0 w 111"/>
              <a:gd name="txT" fmla="*/ 0 h 2134"/>
              <a:gd name="txR" fmla="*/ 111 w 111"/>
              <a:gd name="txB" fmla="*/ 2134 h 2134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2134">
                <a:moveTo>
                  <a:pt x="56" y="2134"/>
                </a:moveTo>
                <a:lnTo>
                  <a:pt x="111" y="2080"/>
                </a:lnTo>
                <a:lnTo>
                  <a:pt x="111" y="0"/>
                </a:lnTo>
                <a:lnTo>
                  <a:pt x="0" y="0"/>
                </a:lnTo>
                <a:lnTo>
                  <a:pt x="0" y="2080"/>
                </a:lnTo>
                <a:lnTo>
                  <a:pt x="56" y="2134"/>
                </a:lnTo>
                <a:lnTo>
                  <a:pt x="111" y="2134"/>
                </a:lnTo>
                <a:lnTo>
                  <a:pt x="111" y="2080"/>
                </a:lnTo>
                <a:lnTo>
                  <a:pt x="56" y="2134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8" name="未知"/>
          <p:cNvSpPr/>
          <p:nvPr>
            <p:custDataLst>
              <p:tags r:id="rId99"/>
            </p:custDataLst>
          </p:nvPr>
        </p:nvSpPr>
        <p:spPr>
          <a:xfrm>
            <a:off x="7762647" y="1885710"/>
            <a:ext cx="82721" cy="2507"/>
          </a:xfrm>
          <a:custGeom>
            <a:gdLst>
              <a:gd name="txL" fmla="*/ 0 w 3493"/>
              <a:gd name="txT" fmla="*/ 0 h 109"/>
              <a:gd name="txR" fmla="*/ 3493 w 3493"/>
              <a:gd name="txB" fmla="*/ 109 h 109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492" h="109">
                <a:moveTo>
                  <a:pt x="0" y="55"/>
                </a:moveTo>
                <a:lnTo>
                  <a:pt x="55" y="109"/>
                </a:lnTo>
                <a:lnTo>
                  <a:pt x="3493" y="109"/>
                </a:lnTo>
                <a:lnTo>
                  <a:pt x="3493" y="0"/>
                </a:lnTo>
                <a:lnTo>
                  <a:pt x="55" y="0"/>
                </a:lnTo>
                <a:lnTo>
                  <a:pt x="0" y="55"/>
                </a:lnTo>
                <a:lnTo>
                  <a:pt x="0" y="109"/>
                </a:lnTo>
                <a:lnTo>
                  <a:pt x="55" y="109"/>
                </a:lnTo>
                <a:lnTo>
                  <a:pt x="0" y="55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29" name="未知"/>
          <p:cNvSpPr/>
          <p:nvPr>
            <p:custDataLst>
              <p:tags r:id="rId100"/>
            </p:custDataLst>
          </p:nvPr>
        </p:nvSpPr>
        <p:spPr>
          <a:xfrm>
            <a:off x="7762647" y="1835576"/>
            <a:ext cx="2507" cy="51388"/>
          </a:xfrm>
          <a:custGeom>
            <a:gdLst>
              <a:gd name="txL" fmla="*/ 0 w 111"/>
              <a:gd name="txT" fmla="*/ 0 h 2135"/>
              <a:gd name="txR" fmla="*/ 111 w 111"/>
              <a:gd name="txB" fmla="*/ 2135 h 213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2135">
                <a:moveTo>
                  <a:pt x="55" y="0"/>
                </a:moveTo>
                <a:lnTo>
                  <a:pt x="0" y="55"/>
                </a:lnTo>
                <a:lnTo>
                  <a:pt x="0" y="2135"/>
                </a:lnTo>
                <a:lnTo>
                  <a:pt x="111" y="2135"/>
                </a:lnTo>
                <a:lnTo>
                  <a:pt x="111" y="55"/>
                </a:lnTo>
                <a:lnTo>
                  <a:pt x="55" y="0"/>
                </a:lnTo>
                <a:lnTo>
                  <a:pt x="0" y="0"/>
                </a:lnTo>
                <a:lnTo>
                  <a:pt x="0" y="55"/>
                </a:lnTo>
                <a:lnTo>
                  <a:pt x="55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0" name="Rectangle 134"/>
          <p:cNvSpPr/>
          <p:nvPr>
            <p:custDataLst>
              <p:tags r:id="rId101"/>
            </p:custDataLst>
          </p:nvPr>
        </p:nvSpPr>
        <p:spPr>
          <a:xfrm>
            <a:off x="7803381" y="1783562"/>
            <a:ext cx="183616" cy="362219"/>
          </a:xfrm>
          <a:prstGeom prst="rect">
            <a:avLst/>
          </a:prstGeom>
          <a:solidFill>
            <a:srgbClr val="1C96CC"/>
          </a:solidFill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1" name="未知"/>
          <p:cNvSpPr/>
          <p:nvPr>
            <p:custDataLst>
              <p:tags r:id="rId102"/>
            </p:custDataLst>
          </p:nvPr>
        </p:nvSpPr>
        <p:spPr>
          <a:xfrm>
            <a:off x="7802128" y="1783562"/>
            <a:ext cx="2507" cy="364099"/>
          </a:xfrm>
          <a:custGeom>
            <a:gdLst>
              <a:gd name="txL" fmla="*/ 0 w 111"/>
              <a:gd name="txT" fmla="*/ 0 h 15084"/>
              <a:gd name="txR" fmla="*/ 111 w 111"/>
              <a:gd name="txB" fmla="*/ 15084 h 15084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15083">
                <a:moveTo>
                  <a:pt x="55" y="15084"/>
                </a:moveTo>
                <a:lnTo>
                  <a:pt x="111" y="15030"/>
                </a:lnTo>
                <a:lnTo>
                  <a:pt x="111" y="0"/>
                </a:lnTo>
                <a:lnTo>
                  <a:pt x="0" y="0"/>
                </a:lnTo>
                <a:lnTo>
                  <a:pt x="0" y="15030"/>
                </a:lnTo>
                <a:lnTo>
                  <a:pt x="55" y="15084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2" name="未知"/>
          <p:cNvSpPr/>
          <p:nvPr>
            <p:custDataLst>
              <p:tags r:id="rId103"/>
            </p:custDataLst>
          </p:nvPr>
        </p:nvSpPr>
        <p:spPr>
          <a:xfrm>
            <a:off x="7803381" y="2145154"/>
            <a:ext cx="184870" cy="2507"/>
          </a:xfrm>
          <a:custGeom>
            <a:gdLst>
              <a:gd name="txL" fmla="*/ 0 w 7804"/>
              <a:gd name="txT" fmla="*/ 0 h 109"/>
              <a:gd name="txR" fmla="*/ 7804 w 7804"/>
              <a:gd name="txB" fmla="*/ 109 h 109"/>
            </a:gdLst>
            <a:cxnLst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</a:cxnLst>
            <a:rect l="txL" t="txT" r="txR" b="txB"/>
            <a:pathLst>
              <a:path w="7802" h="109">
                <a:moveTo>
                  <a:pt x="7804" y="55"/>
                </a:moveTo>
                <a:lnTo>
                  <a:pt x="7748" y="0"/>
                </a:lnTo>
                <a:lnTo>
                  <a:pt x="0" y="0"/>
                </a:lnTo>
                <a:lnTo>
                  <a:pt x="0" y="109"/>
                </a:lnTo>
                <a:lnTo>
                  <a:pt x="7748" y="109"/>
                </a:lnTo>
                <a:lnTo>
                  <a:pt x="7804" y="55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3" name="未知"/>
          <p:cNvSpPr/>
          <p:nvPr>
            <p:custDataLst>
              <p:tags r:id="rId104"/>
            </p:custDataLst>
          </p:nvPr>
        </p:nvSpPr>
        <p:spPr>
          <a:xfrm>
            <a:off x="7985744" y="1781682"/>
            <a:ext cx="2507" cy="364726"/>
          </a:xfrm>
          <a:custGeom>
            <a:gdLst>
              <a:gd name="txL" fmla="*/ 0 w 111"/>
              <a:gd name="txT" fmla="*/ 0 h 15085"/>
              <a:gd name="txR" fmla="*/ 111 w 111"/>
              <a:gd name="txB" fmla="*/ 15085 h 1508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15085">
                <a:moveTo>
                  <a:pt x="55" y="0"/>
                </a:moveTo>
                <a:lnTo>
                  <a:pt x="0" y="55"/>
                </a:lnTo>
                <a:lnTo>
                  <a:pt x="0" y="15085"/>
                </a:lnTo>
                <a:lnTo>
                  <a:pt x="111" y="15085"/>
                </a:lnTo>
                <a:lnTo>
                  <a:pt x="111" y="55"/>
                </a:lnTo>
                <a:lnTo>
                  <a:pt x="55" y="0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4" name="未知"/>
          <p:cNvSpPr/>
          <p:nvPr>
            <p:custDataLst>
              <p:tags r:id="rId105"/>
            </p:custDataLst>
          </p:nvPr>
        </p:nvSpPr>
        <p:spPr>
          <a:xfrm>
            <a:off x="7986998" y="1747841"/>
            <a:ext cx="35721" cy="397940"/>
          </a:xfrm>
          <a:custGeom>
            <a:gdLst>
              <a:gd name="txL" fmla="*/ 0 w 1498"/>
              <a:gd name="txT" fmla="*/ 0 h 16501"/>
              <a:gd name="txR" fmla="*/ 1498 w 1498"/>
              <a:gd name="txB" fmla="*/ 16501 h 16501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1"/>
              </a:cxn>
              <a:cxn ang="0">
                <a:pos x="0" y="0"/>
              </a:cxn>
            </a:cxnLst>
            <a:rect l="txL" t="txT" r="txR" b="txB"/>
            <a:pathLst>
              <a:path w="1498" h="16501">
                <a:moveTo>
                  <a:pt x="0" y="1471"/>
                </a:moveTo>
                <a:lnTo>
                  <a:pt x="1498" y="0"/>
                </a:lnTo>
                <a:lnTo>
                  <a:pt x="1498" y="15027"/>
                </a:lnTo>
                <a:lnTo>
                  <a:pt x="0" y="16501"/>
                </a:lnTo>
                <a:lnTo>
                  <a:pt x="0" y="1471"/>
                </a:lnTo>
                <a:close/>
              </a:path>
            </a:pathLst>
          </a:custGeom>
          <a:solidFill>
            <a:srgbClr val="075F87"/>
          </a:solidFill>
          <a:ln w="9525">
            <a:noFill/>
          </a:ln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5" name="未知"/>
          <p:cNvSpPr/>
          <p:nvPr>
            <p:custDataLst>
              <p:tags r:id="rId106"/>
            </p:custDataLst>
          </p:nvPr>
        </p:nvSpPr>
        <p:spPr>
          <a:xfrm>
            <a:off x="8021465" y="1747841"/>
            <a:ext cx="1880" cy="362846"/>
          </a:xfrm>
          <a:custGeom>
            <a:gdLst>
              <a:gd name="txL" fmla="*/ 0 w 111"/>
              <a:gd name="txT" fmla="*/ 0 h 15065"/>
              <a:gd name="txR" fmla="*/ 111 w 111"/>
              <a:gd name="txB" fmla="*/ 15065 h 1506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15065">
                <a:moveTo>
                  <a:pt x="95" y="15065"/>
                </a:moveTo>
                <a:lnTo>
                  <a:pt x="111" y="15027"/>
                </a:lnTo>
                <a:lnTo>
                  <a:pt x="111" y="0"/>
                </a:lnTo>
                <a:lnTo>
                  <a:pt x="0" y="0"/>
                </a:lnTo>
                <a:lnTo>
                  <a:pt x="0" y="15027"/>
                </a:lnTo>
                <a:lnTo>
                  <a:pt x="95" y="15065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6" name="未知"/>
          <p:cNvSpPr/>
          <p:nvPr>
            <p:custDataLst>
              <p:tags r:id="rId107"/>
            </p:custDataLst>
          </p:nvPr>
        </p:nvSpPr>
        <p:spPr>
          <a:xfrm>
            <a:off x="7985744" y="2109434"/>
            <a:ext cx="37601" cy="36974"/>
          </a:xfrm>
          <a:custGeom>
            <a:gdLst>
              <a:gd name="txL" fmla="*/ 0 w 1592"/>
              <a:gd name="txT" fmla="*/ 0 h 1549"/>
              <a:gd name="txR" fmla="*/ 1592 w 1592"/>
              <a:gd name="txB" fmla="*/ 1549 h 1549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592" h="1549">
                <a:moveTo>
                  <a:pt x="0" y="1512"/>
                </a:moveTo>
                <a:lnTo>
                  <a:pt x="94" y="1549"/>
                </a:lnTo>
                <a:lnTo>
                  <a:pt x="1592" y="76"/>
                </a:lnTo>
                <a:lnTo>
                  <a:pt x="1513" y="0"/>
                </a:lnTo>
                <a:lnTo>
                  <a:pt x="16" y="1474"/>
                </a:lnTo>
                <a:lnTo>
                  <a:pt x="0" y="1512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7" name="未知"/>
          <p:cNvSpPr/>
          <p:nvPr>
            <p:custDataLst>
              <p:tags r:id="rId108"/>
            </p:custDataLst>
          </p:nvPr>
        </p:nvSpPr>
        <p:spPr>
          <a:xfrm>
            <a:off x="7985744" y="1782308"/>
            <a:ext cx="2507" cy="364099"/>
          </a:xfrm>
          <a:custGeom>
            <a:gdLst>
              <a:gd name="txL" fmla="*/ 0 w 111"/>
              <a:gd name="txT" fmla="*/ 0 h 15068"/>
              <a:gd name="txR" fmla="*/ 111 w 111"/>
              <a:gd name="txB" fmla="*/ 15068 h 15068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15067">
                <a:moveTo>
                  <a:pt x="16" y="0"/>
                </a:moveTo>
                <a:lnTo>
                  <a:pt x="0" y="38"/>
                </a:lnTo>
                <a:lnTo>
                  <a:pt x="0" y="15068"/>
                </a:lnTo>
                <a:lnTo>
                  <a:pt x="111" y="15068"/>
                </a:lnTo>
                <a:lnTo>
                  <a:pt x="111" y="38"/>
                </a:lnTo>
                <a:lnTo>
                  <a:pt x="16" y="0"/>
                </a:lnTo>
                <a:close/>
              </a:path>
            </a:pathLst>
          </a:custGeom>
          <a:solidFill>
            <a:srgbClr val="ADD7E7"/>
          </a:solidFill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8" name="未知"/>
          <p:cNvSpPr/>
          <p:nvPr>
            <p:custDataLst>
              <p:tags r:id="rId109"/>
            </p:custDataLst>
          </p:nvPr>
        </p:nvSpPr>
        <p:spPr>
          <a:xfrm>
            <a:off x="7963811" y="1887590"/>
            <a:ext cx="89615" cy="99642"/>
          </a:xfrm>
          <a:custGeom>
            <a:gdLst>
              <a:gd name="txL" fmla="*/ 0 w 3779"/>
              <a:gd name="txT" fmla="*/ 0 h 4116"/>
              <a:gd name="txR" fmla="*/ 3779 w 3779"/>
              <a:gd name="txB" fmla="*/ 4116 h 4116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779" h="4116">
                <a:moveTo>
                  <a:pt x="210" y="4116"/>
                </a:moveTo>
                <a:lnTo>
                  <a:pt x="1064" y="4024"/>
                </a:lnTo>
                <a:lnTo>
                  <a:pt x="1918" y="3795"/>
                </a:lnTo>
                <a:lnTo>
                  <a:pt x="2528" y="3541"/>
                </a:lnTo>
                <a:lnTo>
                  <a:pt x="3107" y="3127"/>
                </a:lnTo>
                <a:lnTo>
                  <a:pt x="3474" y="2737"/>
                </a:lnTo>
                <a:lnTo>
                  <a:pt x="3688" y="2254"/>
                </a:lnTo>
                <a:lnTo>
                  <a:pt x="3779" y="1771"/>
                </a:lnTo>
                <a:lnTo>
                  <a:pt x="3779" y="0"/>
                </a:lnTo>
                <a:lnTo>
                  <a:pt x="3382" y="736"/>
                </a:lnTo>
                <a:lnTo>
                  <a:pt x="2955" y="1196"/>
                </a:lnTo>
                <a:lnTo>
                  <a:pt x="2376" y="1495"/>
                </a:lnTo>
                <a:lnTo>
                  <a:pt x="1705" y="1748"/>
                </a:lnTo>
                <a:lnTo>
                  <a:pt x="1034" y="1932"/>
                </a:lnTo>
                <a:lnTo>
                  <a:pt x="470" y="2009"/>
                </a:lnTo>
                <a:lnTo>
                  <a:pt x="0" y="1978"/>
                </a:lnTo>
                <a:lnTo>
                  <a:pt x="210" y="4116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39" name="未知"/>
          <p:cNvSpPr/>
          <p:nvPr>
            <p:custDataLst>
              <p:tags r:id="rId110"/>
            </p:custDataLst>
          </p:nvPr>
        </p:nvSpPr>
        <p:spPr>
          <a:xfrm>
            <a:off x="7969451" y="1932084"/>
            <a:ext cx="84601" cy="55148"/>
          </a:xfrm>
          <a:custGeom>
            <a:gdLst>
              <a:gd name="txL" fmla="*/ 0 w 3563"/>
              <a:gd name="txT" fmla="*/ 0 h 2308"/>
              <a:gd name="txR" fmla="*/ 3563 w 3563"/>
              <a:gd name="txB" fmla="*/ 2308 h 2308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3563" h="2308">
                <a:moveTo>
                  <a:pt x="0" y="2308"/>
                </a:moveTo>
                <a:lnTo>
                  <a:pt x="91" y="2307"/>
                </a:lnTo>
                <a:lnTo>
                  <a:pt x="182" y="2305"/>
                </a:lnTo>
                <a:lnTo>
                  <a:pt x="271" y="2300"/>
                </a:lnTo>
                <a:lnTo>
                  <a:pt x="360" y="2295"/>
                </a:lnTo>
                <a:lnTo>
                  <a:pt x="449" y="2289"/>
                </a:lnTo>
                <a:lnTo>
                  <a:pt x="537" y="2281"/>
                </a:lnTo>
                <a:lnTo>
                  <a:pt x="625" y="2271"/>
                </a:lnTo>
                <a:lnTo>
                  <a:pt x="710" y="2261"/>
                </a:lnTo>
                <a:lnTo>
                  <a:pt x="797" y="2248"/>
                </a:lnTo>
                <a:lnTo>
                  <a:pt x="881" y="2235"/>
                </a:lnTo>
                <a:lnTo>
                  <a:pt x="966" y="2220"/>
                </a:lnTo>
                <a:lnTo>
                  <a:pt x="1050" y="2205"/>
                </a:lnTo>
                <a:lnTo>
                  <a:pt x="1132" y="2187"/>
                </a:lnTo>
                <a:lnTo>
                  <a:pt x="1213" y="2169"/>
                </a:lnTo>
                <a:lnTo>
                  <a:pt x="1295" y="2149"/>
                </a:lnTo>
                <a:lnTo>
                  <a:pt x="1375" y="2127"/>
                </a:lnTo>
                <a:lnTo>
                  <a:pt x="1453" y="2105"/>
                </a:lnTo>
                <a:lnTo>
                  <a:pt x="1532" y="2081"/>
                </a:lnTo>
                <a:lnTo>
                  <a:pt x="1609" y="2056"/>
                </a:lnTo>
                <a:lnTo>
                  <a:pt x="1685" y="2031"/>
                </a:lnTo>
                <a:lnTo>
                  <a:pt x="1760" y="2004"/>
                </a:lnTo>
                <a:lnTo>
                  <a:pt x="1834" y="1975"/>
                </a:lnTo>
                <a:lnTo>
                  <a:pt x="1906" y="1946"/>
                </a:lnTo>
                <a:lnTo>
                  <a:pt x="1978" y="1916"/>
                </a:lnTo>
                <a:lnTo>
                  <a:pt x="2048" y="1884"/>
                </a:lnTo>
                <a:lnTo>
                  <a:pt x="2117" y="1852"/>
                </a:lnTo>
                <a:lnTo>
                  <a:pt x="2185" y="1819"/>
                </a:lnTo>
                <a:lnTo>
                  <a:pt x="2251" y="1783"/>
                </a:lnTo>
                <a:lnTo>
                  <a:pt x="2317" y="1748"/>
                </a:lnTo>
                <a:lnTo>
                  <a:pt x="2381" y="1712"/>
                </a:lnTo>
                <a:lnTo>
                  <a:pt x="2444" y="1674"/>
                </a:lnTo>
                <a:lnTo>
                  <a:pt x="2506" y="1636"/>
                </a:lnTo>
                <a:lnTo>
                  <a:pt x="2565" y="1597"/>
                </a:lnTo>
                <a:lnTo>
                  <a:pt x="2623" y="1556"/>
                </a:lnTo>
                <a:lnTo>
                  <a:pt x="2680" y="1515"/>
                </a:lnTo>
                <a:lnTo>
                  <a:pt x="2736" y="1472"/>
                </a:lnTo>
                <a:lnTo>
                  <a:pt x="2790" y="1429"/>
                </a:lnTo>
                <a:lnTo>
                  <a:pt x="2843" y="1386"/>
                </a:lnTo>
                <a:lnTo>
                  <a:pt x="2894" y="1340"/>
                </a:lnTo>
                <a:lnTo>
                  <a:pt x="2944" y="1296"/>
                </a:lnTo>
                <a:lnTo>
                  <a:pt x="2991" y="1249"/>
                </a:lnTo>
                <a:lnTo>
                  <a:pt x="3037" y="1202"/>
                </a:lnTo>
                <a:lnTo>
                  <a:pt x="3081" y="1153"/>
                </a:lnTo>
                <a:lnTo>
                  <a:pt x="3123" y="1106"/>
                </a:lnTo>
                <a:lnTo>
                  <a:pt x="3164" y="1056"/>
                </a:lnTo>
                <a:lnTo>
                  <a:pt x="3204" y="1006"/>
                </a:lnTo>
                <a:lnTo>
                  <a:pt x="3241" y="955"/>
                </a:lnTo>
                <a:lnTo>
                  <a:pt x="3277" y="903"/>
                </a:lnTo>
                <a:lnTo>
                  <a:pt x="3309" y="851"/>
                </a:lnTo>
                <a:lnTo>
                  <a:pt x="3341" y="798"/>
                </a:lnTo>
                <a:lnTo>
                  <a:pt x="3371" y="744"/>
                </a:lnTo>
                <a:lnTo>
                  <a:pt x="3398" y="690"/>
                </a:lnTo>
                <a:lnTo>
                  <a:pt x="3423" y="635"/>
                </a:lnTo>
                <a:lnTo>
                  <a:pt x="3448" y="580"/>
                </a:lnTo>
                <a:lnTo>
                  <a:pt x="3469" y="524"/>
                </a:lnTo>
                <a:lnTo>
                  <a:pt x="3488" y="468"/>
                </a:lnTo>
                <a:lnTo>
                  <a:pt x="3505" y="411"/>
                </a:lnTo>
                <a:lnTo>
                  <a:pt x="3521" y="354"/>
                </a:lnTo>
                <a:lnTo>
                  <a:pt x="3527" y="325"/>
                </a:lnTo>
                <a:lnTo>
                  <a:pt x="3533" y="296"/>
                </a:lnTo>
                <a:lnTo>
                  <a:pt x="3539" y="267"/>
                </a:lnTo>
                <a:lnTo>
                  <a:pt x="3544" y="238"/>
                </a:lnTo>
                <a:lnTo>
                  <a:pt x="3548" y="208"/>
                </a:lnTo>
                <a:lnTo>
                  <a:pt x="3552" y="179"/>
                </a:lnTo>
                <a:lnTo>
                  <a:pt x="3554" y="150"/>
                </a:lnTo>
                <a:lnTo>
                  <a:pt x="3558" y="119"/>
                </a:lnTo>
                <a:lnTo>
                  <a:pt x="3560" y="89"/>
                </a:lnTo>
                <a:lnTo>
                  <a:pt x="3561" y="60"/>
                </a:lnTo>
                <a:lnTo>
                  <a:pt x="3562" y="30"/>
                </a:lnTo>
                <a:lnTo>
                  <a:pt x="3563" y="0"/>
                </a:lnTo>
                <a:lnTo>
                  <a:pt x="3452" y="0"/>
                </a:lnTo>
                <a:lnTo>
                  <a:pt x="3452" y="28"/>
                </a:lnTo>
                <a:lnTo>
                  <a:pt x="3451" y="56"/>
                </a:lnTo>
                <a:lnTo>
                  <a:pt x="3450" y="83"/>
                </a:lnTo>
                <a:lnTo>
                  <a:pt x="3448" y="111"/>
                </a:lnTo>
                <a:lnTo>
                  <a:pt x="3445" y="138"/>
                </a:lnTo>
                <a:lnTo>
                  <a:pt x="3441" y="166"/>
                </a:lnTo>
                <a:lnTo>
                  <a:pt x="3438" y="193"/>
                </a:lnTo>
                <a:lnTo>
                  <a:pt x="3434" y="221"/>
                </a:lnTo>
                <a:lnTo>
                  <a:pt x="3430" y="248"/>
                </a:lnTo>
                <a:lnTo>
                  <a:pt x="3424" y="275"/>
                </a:lnTo>
                <a:lnTo>
                  <a:pt x="3419" y="302"/>
                </a:lnTo>
                <a:lnTo>
                  <a:pt x="3413" y="328"/>
                </a:lnTo>
                <a:lnTo>
                  <a:pt x="3399" y="382"/>
                </a:lnTo>
                <a:lnTo>
                  <a:pt x="3382" y="435"/>
                </a:lnTo>
                <a:lnTo>
                  <a:pt x="3364" y="488"/>
                </a:lnTo>
                <a:lnTo>
                  <a:pt x="3344" y="540"/>
                </a:lnTo>
                <a:lnTo>
                  <a:pt x="3323" y="592"/>
                </a:lnTo>
                <a:lnTo>
                  <a:pt x="3299" y="644"/>
                </a:lnTo>
                <a:lnTo>
                  <a:pt x="3272" y="695"/>
                </a:lnTo>
                <a:lnTo>
                  <a:pt x="3245" y="744"/>
                </a:lnTo>
                <a:lnTo>
                  <a:pt x="3215" y="794"/>
                </a:lnTo>
                <a:lnTo>
                  <a:pt x="3184" y="844"/>
                </a:lnTo>
                <a:lnTo>
                  <a:pt x="3150" y="893"/>
                </a:lnTo>
                <a:lnTo>
                  <a:pt x="3115" y="941"/>
                </a:lnTo>
                <a:lnTo>
                  <a:pt x="3078" y="988"/>
                </a:lnTo>
                <a:lnTo>
                  <a:pt x="3039" y="1035"/>
                </a:lnTo>
                <a:lnTo>
                  <a:pt x="2999" y="1082"/>
                </a:lnTo>
                <a:lnTo>
                  <a:pt x="2956" y="1127"/>
                </a:lnTo>
                <a:lnTo>
                  <a:pt x="2912" y="1173"/>
                </a:lnTo>
                <a:lnTo>
                  <a:pt x="2866" y="1217"/>
                </a:lnTo>
                <a:lnTo>
                  <a:pt x="2819" y="1260"/>
                </a:lnTo>
                <a:lnTo>
                  <a:pt x="2770" y="1304"/>
                </a:lnTo>
                <a:lnTo>
                  <a:pt x="2720" y="1345"/>
                </a:lnTo>
                <a:lnTo>
                  <a:pt x="2668" y="1387"/>
                </a:lnTo>
                <a:lnTo>
                  <a:pt x="2614" y="1427"/>
                </a:lnTo>
                <a:lnTo>
                  <a:pt x="2559" y="1468"/>
                </a:lnTo>
                <a:lnTo>
                  <a:pt x="2503" y="1506"/>
                </a:lnTo>
                <a:lnTo>
                  <a:pt x="2445" y="1545"/>
                </a:lnTo>
                <a:lnTo>
                  <a:pt x="2386" y="1582"/>
                </a:lnTo>
                <a:lnTo>
                  <a:pt x="2325" y="1618"/>
                </a:lnTo>
                <a:lnTo>
                  <a:pt x="2263" y="1654"/>
                </a:lnTo>
                <a:lnTo>
                  <a:pt x="2199" y="1688"/>
                </a:lnTo>
                <a:lnTo>
                  <a:pt x="2134" y="1722"/>
                </a:lnTo>
                <a:lnTo>
                  <a:pt x="2068" y="1754"/>
                </a:lnTo>
                <a:lnTo>
                  <a:pt x="2001" y="1786"/>
                </a:lnTo>
                <a:lnTo>
                  <a:pt x="1933" y="1817"/>
                </a:lnTo>
                <a:lnTo>
                  <a:pt x="1863" y="1846"/>
                </a:lnTo>
                <a:lnTo>
                  <a:pt x="1793" y="1875"/>
                </a:lnTo>
                <a:lnTo>
                  <a:pt x="1721" y="1902"/>
                </a:lnTo>
                <a:lnTo>
                  <a:pt x="1648" y="1929"/>
                </a:lnTo>
                <a:lnTo>
                  <a:pt x="1574" y="1954"/>
                </a:lnTo>
                <a:lnTo>
                  <a:pt x="1499" y="1978"/>
                </a:lnTo>
                <a:lnTo>
                  <a:pt x="1422" y="2000"/>
                </a:lnTo>
                <a:lnTo>
                  <a:pt x="1345" y="2022"/>
                </a:lnTo>
                <a:lnTo>
                  <a:pt x="1267" y="2043"/>
                </a:lnTo>
                <a:lnTo>
                  <a:pt x="1188" y="2063"/>
                </a:lnTo>
                <a:lnTo>
                  <a:pt x="1108" y="2081"/>
                </a:lnTo>
                <a:lnTo>
                  <a:pt x="1027" y="2098"/>
                </a:lnTo>
                <a:lnTo>
                  <a:pt x="946" y="2114"/>
                </a:lnTo>
                <a:lnTo>
                  <a:pt x="864" y="2128"/>
                </a:lnTo>
                <a:lnTo>
                  <a:pt x="780" y="2142"/>
                </a:lnTo>
                <a:lnTo>
                  <a:pt x="695" y="2153"/>
                </a:lnTo>
                <a:lnTo>
                  <a:pt x="611" y="2163"/>
                </a:lnTo>
                <a:lnTo>
                  <a:pt x="526" y="2173"/>
                </a:lnTo>
                <a:lnTo>
                  <a:pt x="440" y="2181"/>
                </a:lnTo>
                <a:lnTo>
                  <a:pt x="353" y="2187"/>
                </a:lnTo>
                <a:lnTo>
                  <a:pt x="265" y="2192"/>
                </a:lnTo>
                <a:lnTo>
                  <a:pt x="178" y="2196"/>
                </a:lnTo>
                <a:lnTo>
                  <a:pt x="90" y="2198"/>
                </a:lnTo>
                <a:lnTo>
                  <a:pt x="0" y="2199"/>
                </a:lnTo>
                <a:lnTo>
                  <a:pt x="0" y="2308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0" name="Rectangle 151"/>
          <p:cNvSpPr/>
          <p:nvPr>
            <p:custDataLst>
              <p:tags r:id="rId111"/>
            </p:custDataLst>
          </p:nvPr>
        </p:nvSpPr>
        <p:spPr>
          <a:xfrm>
            <a:off x="8051545" y="1883830"/>
            <a:ext cx="2507" cy="47001"/>
          </a:xfrm>
          <a:prstGeom prst="rect">
            <a:avLst/>
          </a:pr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1" name="未知"/>
          <p:cNvSpPr/>
          <p:nvPr>
            <p:custDataLst>
              <p:tags r:id="rId112"/>
            </p:custDataLst>
          </p:nvPr>
        </p:nvSpPr>
        <p:spPr>
          <a:xfrm>
            <a:off x="7913676" y="1917044"/>
            <a:ext cx="57028" cy="87108"/>
          </a:xfrm>
          <a:custGeom>
            <a:gdLst>
              <a:gd name="txL" fmla="*/ 0 w 2408"/>
              <a:gd name="txT" fmla="*/ 0 h 3633"/>
              <a:gd name="txR" fmla="*/ 2408 w 2408"/>
              <a:gd name="txB" fmla="*/ 3633 h 3633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08" h="3633">
                <a:moveTo>
                  <a:pt x="2408" y="2899"/>
                </a:moveTo>
                <a:lnTo>
                  <a:pt x="2408" y="3633"/>
                </a:lnTo>
                <a:lnTo>
                  <a:pt x="0" y="1839"/>
                </a:lnTo>
                <a:lnTo>
                  <a:pt x="2401" y="0"/>
                </a:lnTo>
                <a:lnTo>
                  <a:pt x="2401" y="793"/>
                </a:lnTo>
                <a:lnTo>
                  <a:pt x="2408" y="2899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2" name="未知"/>
          <p:cNvSpPr/>
          <p:nvPr>
            <p:custDataLst>
              <p:tags r:id="rId113"/>
            </p:custDataLst>
          </p:nvPr>
        </p:nvSpPr>
        <p:spPr>
          <a:xfrm>
            <a:off x="7969451" y="1986605"/>
            <a:ext cx="2507" cy="18174"/>
          </a:xfrm>
          <a:custGeom>
            <a:gdLst>
              <a:gd name="txL" fmla="*/ 0 w 110"/>
              <a:gd name="txT" fmla="*/ 0 h 778"/>
              <a:gd name="txR" fmla="*/ 110 w 110"/>
              <a:gd name="txB" fmla="*/ 778 h 778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778">
                <a:moveTo>
                  <a:pt x="21" y="778"/>
                </a:moveTo>
                <a:lnTo>
                  <a:pt x="110" y="734"/>
                </a:lnTo>
                <a:lnTo>
                  <a:pt x="110" y="0"/>
                </a:lnTo>
                <a:lnTo>
                  <a:pt x="0" y="0"/>
                </a:lnTo>
                <a:lnTo>
                  <a:pt x="0" y="734"/>
                </a:lnTo>
                <a:lnTo>
                  <a:pt x="21" y="778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3" name="未知"/>
          <p:cNvSpPr/>
          <p:nvPr>
            <p:custDataLst>
              <p:tags r:id="rId114"/>
            </p:custDataLst>
          </p:nvPr>
        </p:nvSpPr>
        <p:spPr>
          <a:xfrm>
            <a:off x="7913050" y="1959031"/>
            <a:ext cx="58281" cy="45747"/>
          </a:xfrm>
          <a:custGeom>
            <a:gdLst>
              <a:gd name="txL" fmla="*/ 0 w 2477"/>
              <a:gd name="txT" fmla="*/ 0 h 1881"/>
              <a:gd name="txR" fmla="*/ 2477 w 2477"/>
              <a:gd name="txB" fmla="*/ 1881 h 1881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77" h="1881">
                <a:moveTo>
                  <a:pt x="0" y="1"/>
                </a:moveTo>
                <a:lnTo>
                  <a:pt x="1" y="87"/>
                </a:lnTo>
                <a:lnTo>
                  <a:pt x="2409" y="1881"/>
                </a:lnTo>
                <a:lnTo>
                  <a:pt x="2477" y="1793"/>
                </a:lnTo>
                <a:lnTo>
                  <a:pt x="67" y="0"/>
                </a:lnTo>
                <a:lnTo>
                  <a:pt x="0" y="1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4" name="未知"/>
          <p:cNvSpPr/>
          <p:nvPr>
            <p:custDataLst>
              <p:tags r:id="rId115"/>
            </p:custDataLst>
          </p:nvPr>
        </p:nvSpPr>
        <p:spPr>
          <a:xfrm>
            <a:off x="7913050" y="1915164"/>
            <a:ext cx="58908" cy="46374"/>
          </a:xfrm>
          <a:custGeom>
            <a:gdLst>
              <a:gd name="txL" fmla="*/ 0 w 2492"/>
              <a:gd name="txT" fmla="*/ 0 h 1925"/>
              <a:gd name="txR" fmla="*/ 2492 w 2492"/>
              <a:gd name="txB" fmla="*/ 1925 h 192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92" h="1925">
                <a:moveTo>
                  <a:pt x="2492" y="43"/>
                </a:moveTo>
                <a:lnTo>
                  <a:pt x="2402" y="0"/>
                </a:lnTo>
                <a:lnTo>
                  <a:pt x="0" y="1840"/>
                </a:lnTo>
                <a:lnTo>
                  <a:pt x="68" y="1925"/>
                </a:lnTo>
                <a:lnTo>
                  <a:pt x="2471" y="85"/>
                </a:lnTo>
                <a:lnTo>
                  <a:pt x="2492" y="43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5" name="未知"/>
          <p:cNvSpPr/>
          <p:nvPr>
            <p:custDataLst>
              <p:tags r:id="rId116"/>
            </p:custDataLst>
          </p:nvPr>
        </p:nvSpPr>
        <p:spPr>
          <a:xfrm>
            <a:off x="8025225" y="1843096"/>
            <a:ext cx="28827" cy="78961"/>
          </a:xfrm>
          <a:custGeom>
            <a:gdLst>
              <a:gd name="txL" fmla="*/ 0 w 1193"/>
              <a:gd name="txT" fmla="*/ 0 h 3275"/>
              <a:gd name="txR" fmla="*/ 1193 w 1193"/>
              <a:gd name="txB" fmla="*/ 3275 h 327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93" h="3275">
                <a:moveTo>
                  <a:pt x="57" y="3275"/>
                </a:moveTo>
                <a:lnTo>
                  <a:pt x="57" y="3275"/>
                </a:lnTo>
                <a:lnTo>
                  <a:pt x="124" y="3235"/>
                </a:lnTo>
                <a:lnTo>
                  <a:pt x="188" y="3194"/>
                </a:lnTo>
                <a:lnTo>
                  <a:pt x="250" y="3152"/>
                </a:lnTo>
                <a:lnTo>
                  <a:pt x="310" y="3108"/>
                </a:lnTo>
                <a:lnTo>
                  <a:pt x="368" y="3065"/>
                </a:lnTo>
                <a:lnTo>
                  <a:pt x="425" y="3019"/>
                </a:lnTo>
                <a:lnTo>
                  <a:pt x="479" y="2974"/>
                </a:lnTo>
                <a:lnTo>
                  <a:pt x="532" y="2928"/>
                </a:lnTo>
                <a:lnTo>
                  <a:pt x="582" y="2881"/>
                </a:lnTo>
                <a:lnTo>
                  <a:pt x="630" y="2833"/>
                </a:lnTo>
                <a:lnTo>
                  <a:pt x="677" y="2784"/>
                </a:lnTo>
                <a:lnTo>
                  <a:pt x="721" y="2736"/>
                </a:lnTo>
                <a:lnTo>
                  <a:pt x="764" y="2686"/>
                </a:lnTo>
                <a:lnTo>
                  <a:pt x="805" y="2636"/>
                </a:lnTo>
                <a:lnTo>
                  <a:pt x="843" y="2585"/>
                </a:lnTo>
                <a:lnTo>
                  <a:pt x="880" y="2534"/>
                </a:lnTo>
                <a:lnTo>
                  <a:pt x="915" y="2482"/>
                </a:lnTo>
                <a:lnTo>
                  <a:pt x="947" y="2430"/>
                </a:lnTo>
                <a:lnTo>
                  <a:pt x="978" y="2378"/>
                </a:lnTo>
                <a:lnTo>
                  <a:pt x="1007" y="2324"/>
                </a:lnTo>
                <a:lnTo>
                  <a:pt x="1033" y="2271"/>
                </a:lnTo>
                <a:lnTo>
                  <a:pt x="1057" y="2217"/>
                </a:lnTo>
                <a:lnTo>
                  <a:pt x="1079" y="2163"/>
                </a:lnTo>
                <a:lnTo>
                  <a:pt x="1101" y="2108"/>
                </a:lnTo>
                <a:lnTo>
                  <a:pt x="1119" y="2053"/>
                </a:lnTo>
                <a:lnTo>
                  <a:pt x="1134" y="1998"/>
                </a:lnTo>
                <a:lnTo>
                  <a:pt x="1149" y="1943"/>
                </a:lnTo>
                <a:lnTo>
                  <a:pt x="1162" y="1887"/>
                </a:lnTo>
                <a:lnTo>
                  <a:pt x="1171" y="1831"/>
                </a:lnTo>
                <a:lnTo>
                  <a:pt x="1180" y="1775"/>
                </a:lnTo>
                <a:lnTo>
                  <a:pt x="1186" y="1719"/>
                </a:lnTo>
                <a:lnTo>
                  <a:pt x="1190" y="1663"/>
                </a:lnTo>
                <a:lnTo>
                  <a:pt x="1193" y="1607"/>
                </a:lnTo>
                <a:lnTo>
                  <a:pt x="1193" y="1551"/>
                </a:lnTo>
                <a:lnTo>
                  <a:pt x="1190" y="1495"/>
                </a:lnTo>
                <a:lnTo>
                  <a:pt x="1186" y="1438"/>
                </a:lnTo>
                <a:lnTo>
                  <a:pt x="1180" y="1383"/>
                </a:lnTo>
                <a:lnTo>
                  <a:pt x="1171" y="1327"/>
                </a:lnTo>
                <a:lnTo>
                  <a:pt x="1161" y="1271"/>
                </a:lnTo>
                <a:lnTo>
                  <a:pt x="1149" y="1215"/>
                </a:lnTo>
                <a:lnTo>
                  <a:pt x="1134" y="1160"/>
                </a:lnTo>
                <a:lnTo>
                  <a:pt x="1118" y="1105"/>
                </a:lnTo>
                <a:lnTo>
                  <a:pt x="1098" y="1050"/>
                </a:lnTo>
                <a:lnTo>
                  <a:pt x="1078" y="995"/>
                </a:lnTo>
                <a:lnTo>
                  <a:pt x="1055" y="940"/>
                </a:lnTo>
                <a:lnTo>
                  <a:pt x="1031" y="886"/>
                </a:lnTo>
                <a:lnTo>
                  <a:pt x="1003" y="833"/>
                </a:lnTo>
                <a:lnTo>
                  <a:pt x="975" y="779"/>
                </a:lnTo>
                <a:lnTo>
                  <a:pt x="944" y="726"/>
                </a:lnTo>
                <a:lnTo>
                  <a:pt x="910" y="674"/>
                </a:lnTo>
                <a:lnTo>
                  <a:pt x="875" y="622"/>
                </a:lnTo>
                <a:lnTo>
                  <a:pt x="838" y="570"/>
                </a:lnTo>
                <a:lnTo>
                  <a:pt x="799" y="519"/>
                </a:lnTo>
                <a:lnTo>
                  <a:pt x="758" y="469"/>
                </a:lnTo>
                <a:lnTo>
                  <a:pt x="715" y="419"/>
                </a:lnTo>
                <a:lnTo>
                  <a:pt x="669" y="370"/>
                </a:lnTo>
                <a:lnTo>
                  <a:pt x="622" y="321"/>
                </a:lnTo>
                <a:lnTo>
                  <a:pt x="573" y="273"/>
                </a:lnTo>
                <a:lnTo>
                  <a:pt x="521" y="226"/>
                </a:lnTo>
                <a:lnTo>
                  <a:pt x="467" y="180"/>
                </a:lnTo>
                <a:lnTo>
                  <a:pt x="413" y="133"/>
                </a:lnTo>
                <a:lnTo>
                  <a:pt x="355" y="89"/>
                </a:lnTo>
                <a:lnTo>
                  <a:pt x="295" y="44"/>
                </a:lnTo>
                <a:lnTo>
                  <a:pt x="234" y="0"/>
                </a:lnTo>
                <a:lnTo>
                  <a:pt x="170" y="90"/>
                </a:lnTo>
                <a:lnTo>
                  <a:pt x="230" y="131"/>
                </a:lnTo>
                <a:lnTo>
                  <a:pt x="287" y="175"/>
                </a:lnTo>
                <a:lnTo>
                  <a:pt x="343" y="217"/>
                </a:lnTo>
                <a:lnTo>
                  <a:pt x="396" y="262"/>
                </a:lnTo>
                <a:lnTo>
                  <a:pt x="447" y="307"/>
                </a:lnTo>
                <a:lnTo>
                  <a:pt x="496" y="351"/>
                </a:lnTo>
                <a:lnTo>
                  <a:pt x="544" y="398"/>
                </a:lnTo>
                <a:lnTo>
                  <a:pt x="588" y="444"/>
                </a:lnTo>
                <a:lnTo>
                  <a:pt x="631" y="490"/>
                </a:lnTo>
                <a:lnTo>
                  <a:pt x="673" y="538"/>
                </a:lnTo>
                <a:lnTo>
                  <a:pt x="712" y="586"/>
                </a:lnTo>
                <a:lnTo>
                  <a:pt x="750" y="635"/>
                </a:lnTo>
                <a:lnTo>
                  <a:pt x="785" y="683"/>
                </a:lnTo>
                <a:lnTo>
                  <a:pt x="817" y="732"/>
                </a:lnTo>
                <a:lnTo>
                  <a:pt x="849" y="782"/>
                </a:lnTo>
                <a:lnTo>
                  <a:pt x="878" y="832"/>
                </a:lnTo>
                <a:lnTo>
                  <a:pt x="905" y="882"/>
                </a:lnTo>
                <a:lnTo>
                  <a:pt x="930" y="933"/>
                </a:lnTo>
                <a:lnTo>
                  <a:pt x="954" y="983"/>
                </a:lnTo>
                <a:lnTo>
                  <a:pt x="975" y="1034"/>
                </a:lnTo>
                <a:lnTo>
                  <a:pt x="995" y="1085"/>
                </a:lnTo>
                <a:lnTo>
                  <a:pt x="1012" y="1137"/>
                </a:lnTo>
                <a:lnTo>
                  <a:pt x="1028" y="1189"/>
                </a:lnTo>
                <a:lnTo>
                  <a:pt x="1040" y="1240"/>
                </a:lnTo>
                <a:lnTo>
                  <a:pt x="1052" y="1292"/>
                </a:lnTo>
                <a:lnTo>
                  <a:pt x="1063" y="1344"/>
                </a:lnTo>
                <a:lnTo>
                  <a:pt x="1070" y="1397"/>
                </a:lnTo>
                <a:lnTo>
                  <a:pt x="1076" y="1448"/>
                </a:lnTo>
                <a:lnTo>
                  <a:pt x="1079" y="1500"/>
                </a:lnTo>
                <a:lnTo>
                  <a:pt x="1082" y="1552"/>
                </a:lnTo>
                <a:lnTo>
                  <a:pt x="1082" y="1605"/>
                </a:lnTo>
                <a:lnTo>
                  <a:pt x="1079" y="1657"/>
                </a:lnTo>
                <a:lnTo>
                  <a:pt x="1076" y="1710"/>
                </a:lnTo>
                <a:lnTo>
                  <a:pt x="1070" y="1762"/>
                </a:lnTo>
                <a:lnTo>
                  <a:pt x="1063" y="1814"/>
                </a:lnTo>
                <a:lnTo>
                  <a:pt x="1053" y="1866"/>
                </a:lnTo>
                <a:lnTo>
                  <a:pt x="1041" y="1918"/>
                </a:lnTo>
                <a:lnTo>
                  <a:pt x="1029" y="1970"/>
                </a:lnTo>
                <a:lnTo>
                  <a:pt x="1013" y="2020"/>
                </a:lnTo>
                <a:lnTo>
                  <a:pt x="996" y="2072"/>
                </a:lnTo>
                <a:lnTo>
                  <a:pt x="977" y="2123"/>
                </a:lnTo>
                <a:lnTo>
                  <a:pt x="956" y="2174"/>
                </a:lnTo>
                <a:lnTo>
                  <a:pt x="933" y="2225"/>
                </a:lnTo>
                <a:lnTo>
                  <a:pt x="907" y="2275"/>
                </a:lnTo>
                <a:lnTo>
                  <a:pt x="881" y="2325"/>
                </a:lnTo>
                <a:lnTo>
                  <a:pt x="851" y="2374"/>
                </a:lnTo>
                <a:lnTo>
                  <a:pt x="821" y="2424"/>
                </a:lnTo>
                <a:lnTo>
                  <a:pt x="789" y="2473"/>
                </a:lnTo>
                <a:lnTo>
                  <a:pt x="754" y="2522"/>
                </a:lnTo>
                <a:lnTo>
                  <a:pt x="717" y="2570"/>
                </a:lnTo>
                <a:lnTo>
                  <a:pt x="679" y="2617"/>
                </a:lnTo>
                <a:lnTo>
                  <a:pt x="638" y="2665"/>
                </a:lnTo>
                <a:lnTo>
                  <a:pt x="595" y="2711"/>
                </a:lnTo>
                <a:lnTo>
                  <a:pt x="551" y="2757"/>
                </a:lnTo>
                <a:lnTo>
                  <a:pt x="504" y="2803"/>
                </a:lnTo>
                <a:lnTo>
                  <a:pt x="457" y="2848"/>
                </a:lnTo>
                <a:lnTo>
                  <a:pt x="406" y="2892"/>
                </a:lnTo>
                <a:lnTo>
                  <a:pt x="354" y="2936"/>
                </a:lnTo>
                <a:lnTo>
                  <a:pt x="300" y="2980"/>
                </a:lnTo>
                <a:lnTo>
                  <a:pt x="244" y="3021"/>
                </a:lnTo>
                <a:lnTo>
                  <a:pt x="186" y="3063"/>
                </a:lnTo>
                <a:lnTo>
                  <a:pt x="126" y="3104"/>
                </a:lnTo>
                <a:lnTo>
                  <a:pt x="64" y="3144"/>
                </a:lnTo>
                <a:lnTo>
                  <a:pt x="0" y="3183"/>
                </a:lnTo>
                <a:lnTo>
                  <a:pt x="57" y="3275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6" name="未知"/>
          <p:cNvSpPr/>
          <p:nvPr>
            <p:custDataLst>
              <p:tags r:id="rId117"/>
            </p:custDataLst>
          </p:nvPr>
        </p:nvSpPr>
        <p:spPr>
          <a:xfrm>
            <a:off x="7969451" y="1919551"/>
            <a:ext cx="57028" cy="17547"/>
          </a:xfrm>
          <a:custGeom>
            <a:gdLst>
              <a:gd name="txL" fmla="*/ 0 w 2420"/>
              <a:gd name="txT" fmla="*/ 0 h 706"/>
              <a:gd name="txR" fmla="*/ 2420 w 2420"/>
              <a:gd name="txB" fmla="*/ 706 h 706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20" h="706">
                <a:moveTo>
                  <a:pt x="0" y="706"/>
                </a:moveTo>
                <a:lnTo>
                  <a:pt x="87" y="706"/>
                </a:lnTo>
                <a:lnTo>
                  <a:pt x="172" y="704"/>
                </a:lnTo>
                <a:lnTo>
                  <a:pt x="258" y="701"/>
                </a:lnTo>
                <a:lnTo>
                  <a:pt x="342" y="697"/>
                </a:lnTo>
                <a:lnTo>
                  <a:pt x="426" y="691"/>
                </a:lnTo>
                <a:lnTo>
                  <a:pt x="509" y="685"/>
                </a:lnTo>
                <a:lnTo>
                  <a:pt x="592" y="677"/>
                </a:lnTo>
                <a:lnTo>
                  <a:pt x="673" y="668"/>
                </a:lnTo>
                <a:lnTo>
                  <a:pt x="755" y="658"/>
                </a:lnTo>
                <a:lnTo>
                  <a:pt x="835" y="647"/>
                </a:lnTo>
                <a:lnTo>
                  <a:pt x="914" y="634"/>
                </a:lnTo>
                <a:lnTo>
                  <a:pt x="994" y="620"/>
                </a:lnTo>
                <a:lnTo>
                  <a:pt x="1072" y="605"/>
                </a:lnTo>
                <a:lnTo>
                  <a:pt x="1150" y="589"/>
                </a:lnTo>
                <a:lnTo>
                  <a:pt x="1226" y="572"/>
                </a:lnTo>
                <a:lnTo>
                  <a:pt x="1302" y="553"/>
                </a:lnTo>
                <a:lnTo>
                  <a:pt x="1378" y="534"/>
                </a:lnTo>
                <a:lnTo>
                  <a:pt x="1452" y="512"/>
                </a:lnTo>
                <a:lnTo>
                  <a:pt x="1526" y="490"/>
                </a:lnTo>
                <a:lnTo>
                  <a:pt x="1600" y="466"/>
                </a:lnTo>
                <a:lnTo>
                  <a:pt x="1672" y="442"/>
                </a:lnTo>
                <a:lnTo>
                  <a:pt x="1744" y="416"/>
                </a:lnTo>
                <a:lnTo>
                  <a:pt x="1815" y="389"/>
                </a:lnTo>
                <a:lnTo>
                  <a:pt x="1886" y="361"/>
                </a:lnTo>
                <a:lnTo>
                  <a:pt x="1955" y="332"/>
                </a:lnTo>
                <a:lnTo>
                  <a:pt x="2024" y="301"/>
                </a:lnTo>
                <a:lnTo>
                  <a:pt x="2092" y="270"/>
                </a:lnTo>
                <a:lnTo>
                  <a:pt x="2159" y="237"/>
                </a:lnTo>
                <a:lnTo>
                  <a:pt x="2226" y="202"/>
                </a:lnTo>
                <a:lnTo>
                  <a:pt x="2291" y="167"/>
                </a:lnTo>
                <a:lnTo>
                  <a:pt x="2357" y="131"/>
                </a:lnTo>
                <a:lnTo>
                  <a:pt x="2420" y="92"/>
                </a:lnTo>
                <a:lnTo>
                  <a:pt x="2363" y="0"/>
                </a:lnTo>
                <a:lnTo>
                  <a:pt x="2301" y="36"/>
                </a:lnTo>
                <a:lnTo>
                  <a:pt x="2238" y="73"/>
                </a:lnTo>
                <a:lnTo>
                  <a:pt x="2174" y="107"/>
                </a:lnTo>
                <a:lnTo>
                  <a:pt x="2109" y="140"/>
                </a:lnTo>
                <a:lnTo>
                  <a:pt x="2043" y="171"/>
                </a:lnTo>
                <a:lnTo>
                  <a:pt x="1978" y="202"/>
                </a:lnTo>
                <a:lnTo>
                  <a:pt x="1910" y="233"/>
                </a:lnTo>
                <a:lnTo>
                  <a:pt x="1843" y="261"/>
                </a:lnTo>
                <a:lnTo>
                  <a:pt x="1775" y="289"/>
                </a:lnTo>
                <a:lnTo>
                  <a:pt x="1705" y="315"/>
                </a:lnTo>
                <a:lnTo>
                  <a:pt x="1635" y="339"/>
                </a:lnTo>
                <a:lnTo>
                  <a:pt x="1564" y="363"/>
                </a:lnTo>
                <a:lnTo>
                  <a:pt x="1493" y="386"/>
                </a:lnTo>
                <a:lnTo>
                  <a:pt x="1422" y="408"/>
                </a:lnTo>
                <a:lnTo>
                  <a:pt x="1349" y="429"/>
                </a:lnTo>
                <a:lnTo>
                  <a:pt x="1275" y="447"/>
                </a:lnTo>
                <a:lnTo>
                  <a:pt x="1201" y="466"/>
                </a:lnTo>
                <a:lnTo>
                  <a:pt x="1126" y="483"/>
                </a:lnTo>
                <a:lnTo>
                  <a:pt x="1050" y="498"/>
                </a:lnTo>
                <a:lnTo>
                  <a:pt x="973" y="513"/>
                </a:lnTo>
                <a:lnTo>
                  <a:pt x="896" y="526"/>
                </a:lnTo>
                <a:lnTo>
                  <a:pt x="819" y="539"/>
                </a:lnTo>
                <a:lnTo>
                  <a:pt x="740" y="550"/>
                </a:lnTo>
                <a:lnTo>
                  <a:pt x="661" y="560"/>
                </a:lnTo>
                <a:lnTo>
                  <a:pt x="580" y="569"/>
                </a:lnTo>
                <a:lnTo>
                  <a:pt x="500" y="576"/>
                </a:lnTo>
                <a:lnTo>
                  <a:pt x="419" y="582"/>
                </a:lnTo>
                <a:lnTo>
                  <a:pt x="336" y="589"/>
                </a:lnTo>
                <a:lnTo>
                  <a:pt x="254" y="593"/>
                </a:lnTo>
                <a:lnTo>
                  <a:pt x="170" y="595"/>
                </a:lnTo>
                <a:lnTo>
                  <a:pt x="86" y="597"/>
                </a:lnTo>
                <a:lnTo>
                  <a:pt x="0" y="597"/>
                </a:lnTo>
                <a:lnTo>
                  <a:pt x="0" y="706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7" name="未知"/>
          <p:cNvSpPr/>
          <p:nvPr>
            <p:custDataLst>
              <p:tags r:id="rId118"/>
            </p:custDataLst>
          </p:nvPr>
        </p:nvSpPr>
        <p:spPr>
          <a:xfrm>
            <a:off x="7763901" y="1935844"/>
            <a:ext cx="84601" cy="99642"/>
          </a:xfrm>
          <a:custGeom>
            <a:gdLst>
              <a:gd name="txL" fmla="*/ 0 w 3568"/>
              <a:gd name="txT" fmla="*/ 0 h 4114"/>
              <a:gd name="txR" fmla="*/ 3568 w 3568"/>
              <a:gd name="txB" fmla="*/ 4114 h 4114"/>
            </a:gdLst>
            <a:cxnLst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</a:cxnLst>
            <a:rect l="txL" t="txT" r="txR" b="txB"/>
            <a:pathLst>
              <a:path w="3568" h="4114">
                <a:moveTo>
                  <a:pt x="3568" y="0"/>
                </a:moveTo>
                <a:lnTo>
                  <a:pt x="2714" y="91"/>
                </a:lnTo>
                <a:lnTo>
                  <a:pt x="1860" y="321"/>
                </a:lnTo>
                <a:lnTo>
                  <a:pt x="1250" y="574"/>
                </a:lnTo>
                <a:lnTo>
                  <a:pt x="671" y="988"/>
                </a:lnTo>
                <a:lnTo>
                  <a:pt x="306" y="1379"/>
                </a:lnTo>
                <a:lnTo>
                  <a:pt x="92" y="1862"/>
                </a:lnTo>
                <a:lnTo>
                  <a:pt x="0" y="2345"/>
                </a:lnTo>
                <a:lnTo>
                  <a:pt x="0" y="4114"/>
                </a:lnTo>
                <a:lnTo>
                  <a:pt x="374" y="3412"/>
                </a:lnTo>
                <a:lnTo>
                  <a:pt x="801" y="2952"/>
                </a:lnTo>
                <a:lnTo>
                  <a:pt x="1403" y="2566"/>
                </a:lnTo>
                <a:lnTo>
                  <a:pt x="2105" y="2332"/>
                </a:lnTo>
                <a:lnTo>
                  <a:pt x="2756" y="2190"/>
                </a:lnTo>
                <a:lnTo>
                  <a:pt x="3498" y="2129"/>
                </a:lnTo>
                <a:lnTo>
                  <a:pt x="3568" y="0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8" name="未知"/>
          <p:cNvSpPr/>
          <p:nvPr>
            <p:custDataLst>
              <p:tags r:id="rId119"/>
            </p:custDataLst>
          </p:nvPr>
        </p:nvSpPr>
        <p:spPr>
          <a:xfrm>
            <a:off x="7763274" y="1935844"/>
            <a:ext cx="83975" cy="56401"/>
          </a:xfrm>
          <a:custGeom>
            <a:gdLst>
              <a:gd name="txL" fmla="*/ 0 w 3563"/>
              <a:gd name="txT" fmla="*/ 0 h 2308"/>
              <a:gd name="txR" fmla="*/ 3563 w 3563"/>
              <a:gd name="txB" fmla="*/ 2308 h 2308"/>
            </a:gdLst>
            <a:cxnLst>
              <a:cxn ang="0">
                <a:pos x="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" y="0"/>
              </a:cxn>
              <a:cxn ang="0">
                <a:pos x="1" y="0"/>
              </a:cxn>
            </a:cxnLst>
            <a:rect l="txL" t="txT" r="txR" b="txB"/>
            <a:pathLst>
              <a:path w="3563" h="2308">
                <a:moveTo>
                  <a:pt x="3563" y="0"/>
                </a:moveTo>
                <a:lnTo>
                  <a:pt x="3472" y="1"/>
                </a:lnTo>
                <a:lnTo>
                  <a:pt x="3382" y="4"/>
                </a:lnTo>
                <a:lnTo>
                  <a:pt x="3292" y="8"/>
                </a:lnTo>
                <a:lnTo>
                  <a:pt x="3202" y="13"/>
                </a:lnTo>
                <a:lnTo>
                  <a:pt x="3114" y="19"/>
                </a:lnTo>
                <a:lnTo>
                  <a:pt x="3026" y="27"/>
                </a:lnTo>
                <a:lnTo>
                  <a:pt x="2939" y="37"/>
                </a:lnTo>
                <a:lnTo>
                  <a:pt x="2852" y="48"/>
                </a:lnTo>
                <a:lnTo>
                  <a:pt x="2767" y="59"/>
                </a:lnTo>
                <a:lnTo>
                  <a:pt x="2681" y="73"/>
                </a:lnTo>
                <a:lnTo>
                  <a:pt x="2597" y="87"/>
                </a:lnTo>
                <a:lnTo>
                  <a:pt x="2513" y="104"/>
                </a:lnTo>
                <a:lnTo>
                  <a:pt x="2431" y="122"/>
                </a:lnTo>
                <a:lnTo>
                  <a:pt x="2349" y="140"/>
                </a:lnTo>
                <a:lnTo>
                  <a:pt x="2268" y="160"/>
                </a:lnTo>
                <a:lnTo>
                  <a:pt x="2189" y="181"/>
                </a:lnTo>
                <a:lnTo>
                  <a:pt x="2109" y="204"/>
                </a:lnTo>
                <a:lnTo>
                  <a:pt x="2031" y="227"/>
                </a:lnTo>
                <a:lnTo>
                  <a:pt x="1954" y="251"/>
                </a:lnTo>
                <a:lnTo>
                  <a:pt x="1878" y="277"/>
                </a:lnTo>
                <a:lnTo>
                  <a:pt x="1803" y="304"/>
                </a:lnTo>
                <a:lnTo>
                  <a:pt x="1730" y="333"/>
                </a:lnTo>
                <a:lnTo>
                  <a:pt x="1657" y="363"/>
                </a:lnTo>
                <a:lnTo>
                  <a:pt x="1585" y="393"/>
                </a:lnTo>
                <a:lnTo>
                  <a:pt x="1514" y="424"/>
                </a:lnTo>
                <a:lnTo>
                  <a:pt x="1446" y="457"/>
                </a:lnTo>
                <a:lnTo>
                  <a:pt x="1378" y="490"/>
                </a:lnTo>
                <a:lnTo>
                  <a:pt x="1311" y="524"/>
                </a:lnTo>
                <a:lnTo>
                  <a:pt x="1246" y="561"/>
                </a:lnTo>
                <a:lnTo>
                  <a:pt x="1181" y="597"/>
                </a:lnTo>
                <a:lnTo>
                  <a:pt x="1119" y="635"/>
                </a:lnTo>
                <a:lnTo>
                  <a:pt x="1058" y="673"/>
                </a:lnTo>
                <a:lnTo>
                  <a:pt x="998" y="712"/>
                </a:lnTo>
                <a:lnTo>
                  <a:pt x="939" y="753"/>
                </a:lnTo>
                <a:lnTo>
                  <a:pt x="882" y="794"/>
                </a:lnTo>
                <a:lnTo>
                  <a:pt x="826" y="836"/>
                </a:lnTo>
                <a:lnTo>
                  <a:pt x="772" y="879"/>
                </a:lnTo>
                <a:lnTo>
                  <a:pt x="720" y="923"/>
                </a:lnTo>
                <a:lnTo>
                  <a:pt x="669" y="968"/>
                </a:lnTo>
                <a:lnTo>
                  <a:pt x="620" y="1013"/>
                </a:lnTo>
                <a:lnTo>
                  <a:pt x="572" y="1060"/>
                </a:lnTo>
                <a:lnTo>
                  <a:pt x="526" y="1107"/>
                </a:lnTo>
                <a:lnTo>
                  <a:pt x="482" y="1155"/>
                </a:lnTo>
                <a:lnTo>
                  <a:pt x="439" y="1203"/>
                </a:lnTo>
                <a:lnTo>
                  <a:pt x="398" y="1253"/>
                </a:lnTo>
                <a:lnTo>
                  <a:pt x="359" y="1303"/>
                </a:lnTo>
                <a:lnTo>
                  <a:pt x="322" y="1354"/>
                </a:lnTo>
                <a:lnTo>
                  <a:pt x="287" y="1406"/>
                </a:lnTo>
                <a:lnTo>
                  <a:pt x="253" y="1458"/>
                </a:lnTo>
                <a:lnTo>
                  <a:pt x="222" y="1511"/>
                </a:lnTo>
                <a:lnTo>
                  <a:pt x="192" y="1564"/>
                </a:lnTo>
                <a:lnTo>
                  <a:pt x="165" y="1619"/>
                </a:lnTo>
                <a:lnTo>
                  <a:pt x="139" y="1673"/>
                </a:lnTo>
                <a:lnTo>
                  <a:pt x="116" y="1728"/>
                </a:lnTo>
                <a:lnTo>
                  <a:pt x="94" y="1784"/>
                </a:lnTo>
                <a:lnTo>
                  <a:pt x="75" y="1840"/>
                </a:lnTo>
                <a:lnTo>
                  <a:pt x="66" y="1869"/>
                </a:lnTo>
                <a:lnTo>
                  <a:pt x="58" y="1897"/>
                </a:lnTo>
                <a:lnTo>
                  <a:pt x="49" y="1926"/>
                </a:lnTo>
                <a:lnTo>
                  <a:pt x="42" y="1955"/>
                </a:lnTo>
                <a:lnTo>
                  <a:pt x="36" y="1984"/>
                </a:lnTo>
                <a:lnTo>
                  <a:pt x="29" y="2013"/>
                </a:lnTo>
                <a:lnTo>
                  <a:pt x="24" y="2042"/>
                </a:lnTo>
                <a:lnTo>
                  <a:pt x="20" y="2071"/>
                </a:lnTo>
                <a:lnTo>
                  <a:pt x="15" y="2100"/>
                </a:lnTo>
                <a:lnTo>
                  <a:pt x="11" y="2130"/>
                </a:lnTo>
                <a:lnTo>
                  <a:pt x="8" y="2159"/>
                </a:lnTo>
                <a:lnTo>
                  <a:pt x="5" y="2188"/>
                </a:lnTo>
                <a:lnTo>
                  <a:pt x="3" y="2219"/>
                </a:lnTo>
                <a:lnTo>
                  <a:pt x="2" y="2249"/>
                </a:lnTo>
                <a:lnTo>
                  <a:pt x="1" y="2279"/>
                </a:lnTo>
                <a:lnTo>
                  <a:pt x="0" y="2308"/>
                </a:lnTo>
                <a:lnTo>
                  <a:pt x="111" y="2308"/>
                </a:lnTo>
                <a:lnTo>
                  <a:pt x="112" y="2280"/>
                </a:lnTo>
                <a:lnTo>
                  <a:pt x="112" y="2253"/>
                </a:lnTo>
                <a:lnTo>
                  <a:pt x="114" y="2225"/>
                </a:lnTo>
                <a:lnTo>
                  <a:pt x="116" y="2198"/>
                </a:lnTo>
                <a:lnTo>
                  <a:pt x="118" y="2170"/>
                </a:lnTo>
                <a:lnTo>
                  <a:pt x="121" y="2143"/>
                </a:lnTo>
                <a:lnTo>
                  <a:pt x="124" y="2115"/>
                </a:lnTo>
                <a:lnTo>
                  <a:pt x="129" y="2088"/>
                </a:lnTo>
                <a:lnTo>
                  <a:pt x="133" y="2061"/>
                </a:lnTo>
                <a:lnTo>
                  <a:pt x="138" y="2034"/>
                </a:lnTo>
                <a:lnTo>
                  <a:pt x="145" y="2007"/>
                </a:lnTo>
                <a:lnTo>
                  <a:pt x="150" y="1980"/>
                </a:lnTo>
                <a:lnTo>
                  <a:pt x="157" y="1953"/>
                </a:lnTo>
                <a:lnTo>
                  <a:pt x="165" y="1926"/>
                </a:lnTo>
                <a:lnTo>
                  <a:pt x="172" y="1900"/>
                </a:lnTo>
                <a:lnTo>
                  <a:pt x="181" y="1874"/>
                </a:lnTo>
                <a:lnTo>
                  <a:pt x="198" y="1820"/>
                </a:lnTo>
                <a:lnTo>
                  <a:pt x="219" y="1768"/>
                </a:lnTo>
                <a:lnTo>
                  <a:pt x="241" y="1716"/>
                </a:lnTo>
                <a:lnTo>
                  <a:pt x="264" y="1665"/>
                </a:lnTo>
                <a:lnTo>
                  <a:pt x="290" y="1614"/>
                </a:lnTo>
                <a:lnTo>
                  <a:pt x="318" y="1564"/>
                </a:lnTo>
                <a:lnTo>
                  <a:pt x="347" y="1514"/>
                </a:lnTo>
                <a:lnTo>
                  <a:pt x="379" y="1465"/>
                </a:lnTo>
                <a:lnTo>
                  <a:pt x="413" y="1416"/>
                </a:lnTo>
                <a:lnTo>
                  <a:pt x="448" y="1367"/>
                </a:lnTo>
                <a:lnTo>
                  <a:pt x="485" y="1320"/>
                </a:lnTo>
                <a:lnTo>
                  <a:pt x="524" y="1273"/>
                </a:lnTo>
                <a:lnTo>
                  <a:pt x="564" y="1226"/>
                </a:lnTo>
                <a:lnTo>
                  <a:pt x="606" y="1181"/>
                </a:lnTo>
                <a:lnTo>
                  <a:pt x="651" y="1136"/>
                </a:lnTo>
                <a:lnTo>
                  <a:pt x="696" y="1091"/>
                </a:lnTo>
                <a:lnTo>
                  <a:pt x="744" y="1048"/>
                </a:lnTo>
                <a:lnTo>
                  <a:pt x="792" y="1005"/>
                </a:lnTo>
                <a:lnTo>
                  <a:pt x="843" y="963"/>
                </a:lnTo>
                <a:lnTo>
                  <a:pt x="895" y="921"/>
                </a:lnTo>
                <a:lnTo>
                  <a:pt x="949" y="881"/>
                </a:lnTo>
                <a:lnTo>
                  <a:pt x="1004" y="841"/>
                </a:lnTo>
                <a:lnTo>
                  <a:pt x="1060" y="802"/>
                </a:lnTo>
                <a:lnTo>
                  <a:pt x="1118" y="764"/>
                </a:lnTo>
                <a:lnTo>
                  <a:pt x="1177" y="727"/>
                </a:lnTo>
                <a:lnTo>
                  <a:pt x="1237" y="691"/>
                </a:lnTo>
                <a:lnTo>
                  <a:pt x="1300" y="655"/>
                </a:lnTo>
                <a:lnTo>
                  <a:pt x="1363" y="620"/>
                </a:lnTo>
                <a:lnTo>
                  <a:pt x="1429" y="587"/>
                </a:lnTo>
                <a:lnTo>
                  <a:pt x="1494" y="555"/>
                </a:lnTo>
                <a:lnTo>
                  <a:pt x="1562" y="522"/>
                </a:lnTo>
                <a:lnTo>
                  <a:pt x="1630" y="492"/>
                </a:lnTo>
                <a:lnTo>
                  <a:pt x="1699" y="462"/>
                </a:lnTo>
                <a:lnTo>
                  <a:pt x="1770" y="434"/>
                </a:lnTo>
                <a:lnTo>
                  <a:pt x="1842" y="406"/>
                </a:lnTo>
                <a:lnTo>
                  <a:pt x="1915" y="380"/>
                </a:lnTo>
                <a:lnTo>
                  <a:pt x="1989" y="355"/>
                </a:lnTo>
                <a:lnTo>
                  <a:pt x="2065" y="330"/>
                </a:lnTo>
                <a:lnTo>
                  <a:pt x="2141" y="308"/>
                </a:lnTo>
                <a:lnTo>
                  <a:pt x="2218" y="286"/>
                </a:lnTo>
                <a:lnTo>
                  <a:pt x="2295" y="265"/>
                </a:lnTo>
                <a:lnTo>
                  <a:pt x="2375" y="245"/>
                </a:lnTo>
                <a:lnTo>
                  <a:pt x="2455" y="228"/>
                </a:lnTo>
                <a:lnTo>
                  <a:pt x="2535" y="210"/>
                </a:lnTo>
                <a:lnTo>
                  <a:pt x="2618" y="194"/>
                </a:lnTo>
                <a:lnTo>
                  <a:pt x="2699" y="180"/>
                </a:lnTo>
                <a:lnTo>
                  <a:pt x="2783" y="167"/>
                </a:lnTo>
                <a:lnTo>
                  <a:pt x="2867" y="155"/>
                </a:lnTo>
                <a:lnTo>
                  <a:pt x="2952" y="145"/>
                </a:lnTo>
                <a:lnTo>
                  <a:pt x="3037" y="135"/>
                </a:lnTo>
                <a:lnTo>
                  <a:pt x="3123" y="128"/>
                </a:lnTo>
                <a:lnTo>
                  <a:pt x="3210" y="121"/>
                </a:lnTo>
                <a:lnTo>
                  <a:pt x="3297" y="117"/>
                </a:lnTo>
                <a:lnTo>
                  <a:pt x="3385" y="112"/>
                </a:lnTo>
                <a:lnTo>
                  <a:pt x="3474" y="110"/>
                </a:lnTo>
                <a:lnTo>
                  <a:pt x="3563" y="109"/>
                </a:lnTo>
                <a:lnTo>
                  <a:pt x="3563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49" name="未知"/>
          <p:cNvSpPr/>
          <p:nvPr>
            <p:custDataLst>
              <p:tags r:id="rId120"/>
            </p:custDataLst>
          </p:nvPr>
        </p:nvSpPr>
        <p:spPr>
          <a:xfrm>
            <a:off x="7763274" y="2007285"/>
            <a:ext cx="33841" cy="78961"/>
          </a:xfrm>
          <a:custGeom>
            <a:gdLst>
              <a:gd name="txL" fmla="*/ 0 w 1423"/>
              <a:gd name="txT" fmla="*/ 0 h 3266"/>
              <a:gd name="txR" fmla="*/ 1423 w 1423"/>
              <a:gd name="txB" fmla="*/ 3266 h 3266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423" h="3265">
                <a:moveTo>
                  <a:pt x="758" y="13"/>
                </a:moveTo>
                <a:lnTo>
                  <a:pt x="758" y="13"/>
                </a:lnTo>
                <a:lnTo>
                  <a:pt x="702" y="61"/>
                </a:lnTo>
                <a:lnTo>
                  <a:pt x="649" y="109"/>
                </a:lnTo>
                <a:lnTo>
                  <a:pt x="597" y="156"/>
                </a:lnTo>
                <a:lnTo>
                  <a:pt x="549" y="205"/>
                </a:lnTo>
                <a:lnTo>
                  <a:pt x="501" y="255"/>
                </a:lnTo>
                <a:lnTo>
                  <a:pt x="457" y="305"/>
                </a:lnTo>
                <a:lnTo>
                  <a:pt x="413" y="356"/>
                </a:lnTo>
                <a:lnTo>
                  <a:pt x="373" y="407"/>
                </a:lnTo>
                <a:lnTo>
                  <a:pt x="334" y="459"/>
                </a:lnTo>
                <a:lnTo>
                  <a:pt x="298" y="510"/>
                </a:lnTo>
                <a:lnTo>
                  <a:pt x="263" y="563"/>
                </a:lnTo>
                <a:lnTo>
                  <a:pt x="232" y="616"/>
                </a:lnTo>
                <a:lnTo>
                  <a:pt x="201" y="670"/>
                </a:lnTo>
                <a:lnTo>
                  <a:pt x="173" y="724"/>
                </a:lnTo>
                <a:lnTo>
                  <a:pt x="147" y="778"/>
                </a:lnTo>
                <a:lnTo>
                  <a:pt x="124" y="833"/>
                </a:lnTo>
                <a:lnTo>
                  <a:pt x="102" y="888"/>
                </a:lnTo>
                <a:lnTo>
                  <a:pt x="83" y="943"/>
                </a:lnTo>
                <a:lnTo>
                  <a:pt x="65" y="998"/>
                </a:lnTo>
                <a:lnTo>
                  <a:pt x="50" y="1054"/>
                </a:lnTo>
                <a:lnTo>
                  <a:pt x="36" y="1110"/>
                </a:lnTo>
                <a:lnTo>
                  <a:pt x="25" y="1165"/>
                </a:lnTo>
                <a:lnTo>
                  <a:pt x="16" y="1221"/>
                </a:lnTo>
                <a:lnTo>
                  <a:pt x="10" y="1278"/>
                </a:lnTo>
                <a:lnTo>
                  <a:pt x="4" y="1335"/>
                </a:lnTo>
                <a:lnTo>
                  <a:pt x="1" y="1391"/>
                </a:lnTo>
                <a:lnTo>
                  <a:pt x="0" y="1447"/>
                </a:lnTo>
                <a:lnTo>
                  <a:pt x="2" y="1503"/>
                </a:lnTo>
                <a:lnTo>
                  <a:pt x="5" y="1559"/>
                </a:lnTo>
                <a:lnTo>
                  <a:pt x="11" y="1615"/>
                </a:lnTo>
                <a:lnTo>
                  <a:pt x="18" y="1671"/>
                </a:lnTo>
                <a:lnTo>
                  <a:pt x="29" y="1727"/>
                </a:lnTo>
                <a:lnTo>
                  <a:pt x="40" y="1782"/>
                </a:lnTo>
                <a:lnTo>
                  <a:pt x="54" y="1838"/>
                </a:lnTo>
                <a:lnTo>
                  <a:pt x="69" y="1893"/>
                </a:lnTo>
                <a:lnTo>
                  <a:pt x="87" y="1947"/>
                </a:lnTo>
                <a:lnTo>
                  <a:pt x="107" y="2002"/>
                </a:lnTo>
                <a:lnTo>
                  <a:pt x="129" y="2056"/>
                </a:lnTo>
                <a:lnTo>
                  <a:pt x="152" y="2110"/>
                </a:lnTo>
                <a:lnTo>
                  <a:pt x="179" y="2164"/>
                </a:lnTo>
                <a:lnTo>
                  <a:pt x="206" y="2217"/>
                </a:lnTo>
                <a:lnTo>
                  <a:pt x="236" y="2270"/>
                </a:lnTo>
                <a:lnTo>
                  <a:pt x="268" y="2322"/>
                </a:lnTo>
                <a:lnTo>
                  <a:pt x="301" y="2374"/>
                </a:lnTo>
                <a:lnTo>
                  <a:pt x="336" y="2425"/>
                </a:lnTo>
                <a:lnTo>
                  <a:pt x="374" y="2475"/>
                </a:lnTo>
                <a:lnTo>
                  <a:pt x="413" y="2525"/>
                </a:lnTo>
                <a:lnTo>
                  <a:pt x="455" y="2575"/>
                </a:lnTo>
                <a:lnTo>
                  <a:pt x="498" y="2624"/>
                </a:lnTo>
                <a:lnTo>
                  <a:pt x="543" y="2672"/>
                </a:lnTo>
                <a:lnTo>
                  <a:pt x="590" y="2719"/>
                </a:lnTo>
                <a:lnTo>
                  <a:pt x="640" y="2766"/>
                </a:lnTo>
                <a:lnTo>
                  <a:pt x="690" y="2813"/>
                </a:lnTo>
                <a:lnTo>
                  <a:pt x="743" y="2859"/>
                </a:lnTo>
                <a:lnTo>
                  <a:pt x="797" y="2903"/>
                </a:lnTo>
                <a:lnTo>
                  <a:pt x="854" y="2947"/>
                </a:lnTo>
                <a:lnTo>
                  <a:pt x="912" y="2990"/>
                </a:lnTo>
                <a:lnTo>
                  <a:pt x="972" y="3032"/>
                </a:lnTo>
                <a:lnTo>
                  <a:pt x="1035" y="3073"/>
                </a:lnTo>
                <a:lnTo>
                  <a:pt x="1098" y="3114"/>
                </a:lnTo>
                <a:lnTo>
                  <a:pt x="1164" y="3153"/>
                </a:lnTo>
                <a:lnTo>
                  <a:pt x="1231" y="3192"/>
                </a:lnTo>
                <a:lnTo>
                  <a:pt x="1301" y="3230"/>
                </a:lnTo>
                <a:lnTo>
                  <a:pt x="1372" y="3266"/>
                </a:lnTo>
                <a:lnTo>
                  <a:pt x="1423" y="3170"/>
                </a:lnTo>
                <a:lnTo>
                  <a:pt x="1353" y="3135"/>
                </a:lnTo>
                <a:lnTo>
                  <a:pt x="1286" y="3097"/>
                </a:lnTo>
                <a:lnTo>
                  <a:pt x="1221" y="3060"/>
                </a:lnTo>
                <a:lnTo>
                  <a:pt x="1157" y="3021"/>
                </a:lnTo>
                <a:lnTo>
                  <a:pt x="1095" y="2983"/>
                </a:lnTo>
                <a:lnTo>
                  <a:pt x="1036" y="2943"/>
                </a:lnTo>
                <a:lnTo>
                  <a:pt x="978" y="2902"/>
                </a:lnTo>
                <a:lnTo>
                  <a:pt x="922" y="2861"/>
                </a:lnTo>
                <a:lnTo>
                  <a:pt x="867" y="2819"/>
                </a:lnTo>
                <a:lnTo>
                  <a:pt x="815" y="2775"/>
                </a:lnTo>
                <a:lnTo>
                  <a:pt x="764" y="2732"/>
                </a:lnTo>
                <a:lnTo>
                  <a:pt x="716" y="2688"/>
                </a:lnTo>
                <a:lnTo>
                  <a:pt x="668" y="2643"/>
                </a:lnTo>
                <a:lnTo>
                  <a:pt x="624" y="2598"/>
                </a:lnTo>
                <a:lnTo>
                  <a:pt x="580" y="2551"/>
                </a:lnTo>
                <a:lnTo>
                  <a:pt x="539" y="2505"/>
                </a:lnTo>
                <a:lnTo>
                  <a:pt x="500" y="2458"/>
                </a:lnTo>
                <a:lnTo>
                  <a:pt x="462" y="2410"/>
                </a:lnTo>
                <a:lnTo>
                  <a:pt x="427" y="2362"/>
                </a:lnTo>
                <a:lnTo>
                  <a:pt x="393" y="2314"/>
                </a:lnTo>
                <a:lnTo>
                  <a:pt x="362" y="2265"/>
                </a:lnTo>
                <a:lnTo>
                  <a:pt x="332" y="2216"/>
                </a:lnTo>
                <a:lnTo>
                  <a:pt x="303" y="2166"/>
                </a:lnTo>
                <a:lnTo>
                  <a:pt x="277" y="2116"/>
                </a:lnTo>
                <a:lnTo>
                  <a:pt x="254" y="2065"/>
                </a:lnTo>
                <a:lnTo>
                  <a:pt x="231" y="2016"/>
                </a:lnTo>
                <a:lnTo>
                  <a:pt x="210" y="1965"/>
                </a:lnTo>
                <a:lnTo>
                  <a:pt x="192" y="1913"/>
                </a:lnTo>
                <a:lnTo>
                  <a:pt x="176" y="1862"/>
                </a:lnTo>
                <a:lnTo>
                  <a:pt x="161" y="1810"/>
                </a:lnTo>
                <a:lnTo>
                  <a:pt x="148" y="1759"/>
                </a:lnTo>
                <a:lnTo>
                  <a:pt x="138" y="1706"/>
                </a:lnTo>
                <a:lnTo>
                  <a:pt x="128" y="1654"/>
                </a:lnTo>
                <a:lnTo>
                  <a:pt x="121" y="1602"/>
                </a:lnTo>
                <a:lnTo>
                  <a:pt x="116" y="1551"/>
                </a:lnTo>
                <a:lnTo>
                  <a:pt x="112" y="1499"/>
                </a:lnTo>
                <a:lnTo>
                  <a:pt x="111" y="1446"/>
                </a:lnTo>
                <a:lnTo>
                  <a:pt x="112" y="1394"/>
                </a:lnTo>
                <a:lnTo>
                  <a:pt x="114" y="1342"/>
                </a:lnTo>
                <a:lnTo>
                  <a:pt x="120" y="1289"/>
                </a:lnTo>
                <a:lnTo>
                  <a:pt x="126" y="1237"/>
                </a:lnTo>
                <a:lnTo>
                  <a:pt x="134" y="1184"/>
                </a:lnTo>
                <a:lnTo>
                  <a:pt x="145" y="1132"/>
                </a:lnTo>
                <a:lnTo>
                  <a:pt x="157" y="1080"/>
                </a:lnTo>
                <a:lnTo>
                  <a:pt x="171" y="1028"/>
                </a:lnTo>
                <a:lnTo>
                  <a:pt x="187" y="977"/>
                </a:lnTo>
                <a:lnTo>
                  <a:pt x="205" y="926"/>
                </a:lnTo>
                <a:lnTo>
                  <a:pt x="226" y="874"/>
                </a:lnTo>
                <a:lnTo>
                  <a:pt x="248" y="823"/>
                </a:lnTo>
                <a:lnTo>
                  <a:pt x="273" y="772"/>
                </a:lnTo>
                <a:lnTo>
                  <a:pt x="299" y="721"/>
                </a:lnTo>
                <a:lnTo>
                  <a:pt x="328" y="670"/>
                </a:lnTo>
                <a:lnTo>
                  <a:pt x="357" y="620"/>
                </a:lnTo>
                <a:lnTo>
                  <a:pt x="390" y="571"/>
                </a:lnTo>
                <a:lnTo>
                  <a:pt x="424" y="522"/>
                </a:lnTo>
                <a:lnTo>
                  <a:pt x="461" y="472"/>
                </a:lnTo>
                <a:lnTo>
                  <a:pt x="500" y="424"/>
                </a:lnTo>
                <a:lnTo>
                  <a:pt x="540" y="375"/>
                </a:lnTo>
                <a:lnTo>
                  <a:pt x="582" y="328"/>
                </a:lnTo>
                <a:lnTo>
                  <a:pt x="628" y="281"/>
                </a:lnTo>
                <a:lnTo>
                  <a:pt x="674" y="234"/>
                </a:lnTo>
                <a:lnTo>
                  <a:pt x="724" y="188"/>
                </a:lnTo>
                <a:lnTo>
                  <a:pt x="775" y="142"/>
                </a:lnTo>
                <a:lnTo>
                  <a:pt x="829" y="97"/>
                </a:lnTo>
                <a:lnTo>
                  <a:pt x="834" y="93"/>
                </a:lnTo>
                <a:lnTo>
                  <a:pt x="838" y="88"/>
                </a:lnTo>
                <a:lnTo>
                  <a:pt x="841" y="84"/>
                </a:lnTo>
                <a:lnTo>
                  <a:pt x="845" y="79"/>
                </a:lnTo>
                <a:lnTo>
                  <a:pt x="847" y="73"/>
                </a:lnTo>
                <a:lnTo>
                  <a:pt x="848" y="68"/>
                </a:lnTo>
                <a:lnTo>
                  <a:pt x="849" y="63"/>
                </a:lnTo>
                <a:lnTo>
                  <a:pt x="850" y="58"/>
                </a:lnTo>
                <a:lnTo>
                  <a:pt x="849" y="47"/>
                </a:lnTo>
                <a:lnTo>
                  <a:pt x="846" y="38"/>
                </a:lnTo>
                <a:lnTo>
                  <a:pt x="841" y="29"/>
                </a:lnTo>
                <a:lnTo>
                  <a:pt x="835" y="20"/>
                </a:lnTo>
                <a:lnTo>
                  <a:pt x="829" y="13"/>
                </a:lnTo>
                <a:lnTo>
                  <a:pt x="820" y="7"/>
                </a:lnTo>
                <a:lnTo>
                  <a:pt x="811" y="3"/>
                </a:lnTo>
                <a:lnTo>
                  <a:pt x="800" y="1"/>
                </a:lnTo>
                <a:lnTo>
                  <a:pt x="795" y="0"/>
                </a:lnTo>
                <a:lnTo>
                  <a:pt x="790" y="0"/>
                </a:lnTo>
                <a:lnTo>
                  <a:pt x="784" y="1"/>
                </a:lnTo>
                <a:lnTo>
                  <a:pt x="779" y="2"/>
                </a:lnTo>
                <a:lnTo>
                  <a:pt x="774" y="4"/>
                </a:lnTo>
                <a:lnTo>
                  <a:pt x="769" y="7"/>
                </a:lnTo>
                <a:lnTo>
                  <a:pt x="763" y="10"/>
                </a:lnTo>
                <a:lnTo>
                  <a:pt x="758" y="13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0" name="未知"/>
          <p:cNvSpPr/>
          <p:nvPr>
            <p:custDataLst>
              <p:tags r:id="rId121"/>
            </p:custDataLst>
          </p:nvPr>
        </p:nvSpPr>
        <p:spPr>
          <a:xfrm>
            <a:off x="7781448" y="1986605"/>
            <a:ext cx="64548" cy="22560"/>
          </a:xfrm>
          <a:custGeom>
            <a:gdLst>
              <a:gd name="txL" fmla="*/ 0 w 2737"/>
              <a:gd name="txT" fmla="*/ 0 h 961"/>
              <a:gd name="txR" fmla="*/ 2737 w 2737"/>
              <a:gd name="txB" fmla="*/ 961 h 961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737" h="961">
                <a:moveTo>
                  <a:pt x="2737" y="0"/>
                </a:moveTo>
                <a:lnTo>
                  <a:pt x="2634" y="1"/>
                </a:lnTo>
                <a:lnTo>
                  <a:pt x="2532" y="5"/>
                </a:lnTo>
                <a:lnTo>
                  <a:pt x="2431" y="10"/>
                </a:lnTo>
                <a:lnTo>
                  <a:pt x="2332" y="18"/>
                </a:lnTo>
                <a:lnTo>
                  <a:pt x="2232" y="27"/>
                </a:lnTo>
                <a:lnTo>
                  <a:pt x="2134" y="37"/>
                </a:lnTo>
                <a:lnTo>
                  <a:pt x="2038" y="49"/>
                </a:lnTo>
                <a:lnTo>
                  <a:pt x="1942" y="63"/>
                </a:lnTo>
                <a:lnTo>
                  <a:pt x="1846" y="78"/>
                </a:lnTo>
                <a:lnTo>
                  <a:pt x="1752" y="96"/>
                </a:lnTo>
                <a:lnTo>
                  <a:pt x="1659" y="114"/>
                </a:lnTo>
                <a:lnTo>
                  <a:pt x="1567" y="135"/>
                </a:lnTo>
                <a:lnTo>
                  <a:pt x="1476" y="157"/>
                </a:lnTo>
                <a:lnTo>
                  <a:pt x="1388" y="181"/>
                </a:lnTo>
                <a:lnTo>
                  <a:pt x="1299" y="206"/>
                </a:lnTo>
                <a:lnTo>
                  <a:pt x="1212" y="233"/>
                </a:lnTo>
                <a:lnTo>
                  <a:pt x="1127" y="262"/>
                </a:lnTo>
                <a:lnTo>
                  <a:pt x="1042" y="292"/>
                </a:lnTo>
                <a:lnTo>
                  <a:pt x="958" y="323"/>
                </a:lnTo>
                <a:lnTo>
                  <a:pt x="876" y="356"/>
                </a:lnTo>
                <a:lnTo>
                  <a:pt x="795" y="391"/>
                </a:lnTo>
                <a:lnTo>
                  <a:pt x="715" y="428"/>
                </a:lnTo>
                <a:lnTo>
                  <a:pt x="637" y="465"/>
                </a:lnTo>
                <a:lnTo>
                  <a:pt x="561" y="506"/>
                </a:lnTo>
                <a:lnTo>
                  <a:pt x="485" y="546"/>
                </a:lnTo>
                <a:lnTo>
                  <a:pt x="412" y="589"/>
                </a:lnTo>
                <a:lnTo>
                  <a:pt x="339" y="633"/>
                </a:lnTo>
                <a:lnTo>
                  <a:pt x="268" y="679"/>
                </a:lnTo>
                <a:lnTo>
                  <a:pt x="199" y="727"/>
                </a:lnTo>
                <a:lnTo>
                  <a:pt x="131" y="775"/>
                </a:lnTo>
                <a:lnTo>
                  <a:pt x="64" y="826"/>
                </a:lnTo>
                <a:lnTo>
                  <a:pt x="0" y="877"/>
                </a:lnTo>
                <a:lnTo>
                  <a:pt x="71" y="961"/>
                </a:lnTo>
                <a:lnTo>
                  <a:pt x="133" y="911"/>
                </a:lnTo>
                <a:lnTo>
                  <a:pt x="198" y="863"/>
                </a:lnTo>
                <a:lnTo>
                  <a:pt x="263" y="815"/>
                </a:lnTo>
                <a:lnTo>
                  <a:pt x="330" y="769"/>
                </a:lnTo>
                <a:lnTo>
                  <a:pt x="398" y="725"/>
                </a:lnTo>
                <a:lnTo>
                  <a:pt x="469" y="682"/>
                </a:lnTo>
                <a:lnTo>
                  <a:pt x="540" y="641"/>
                </a:lnTo>
                <a:lnTo>
                  <a:pt x="613" y="601"/>
                </a:lnTo>
                <a:lnTo>
                  <a:pt x="688" y="563"/>
                </a:lnTo>
                <a:lnTo>
                  <a:pt x="764" y="525"/>
                </a:lnTo>
                <a:lnTo>
                  <a:pt x="841" y="490"/>
                </a:lnTo>
                <a:lnTo>
                  <a:pt x="919" y="456"/>
                </a:lnTo>
                <a:lnTo>
                  <a:pt x="999" y="424"/>
                </a:lnTo>
                <a:lnTo>
                  <a:pt x="1080" y="393"/>
                </a:lnTo>
                <a:lnTo>
                  <a:pt x="1163" y="363"/>
                </a:lnTo>
                <a:lnTo>
                  <a:pt x="1246" y="336"/>
                </a:lnTo>
                <a:lnTo>
                  <a:pt x="1332" y="309"/>
                </a:lnTo>
                <a:lnTo>
                  <a:pt x="1417" y="285"/>
                </a:lnTo>
                <a:lnTo>
                  <a:pt x="1505" y="262"/>
                </a:lnTo>
                <a:lnTo>
                  <a:pt x="1593" y="241"/>
                </a:lnTo>
                <a:lnTo>
                  <a:pt x="1683" y="220"/>
                </a:lnTo>
                <a:lnTo>
                  <a:pt x="1773" y="202"/>
                </a:lnTo>
                <a:lnTo>
                  <a:pt x="1865" y="186"/>
                </a:lnTo>
                <a:lnTo>
                  <a:pt x="1958" y="170"/>
                </a:lnTo>
                <a:lnTo>
                  <a:pt x="2053" y="157"/>
                </a:lnTo>
                <a:lnTo>
                  <a:pt x="2148" y="145"/>
                </a:lnTo>
                <a:lnTo>
                  <a:pt x="2243" y="135"/>
                </a:lnTo>
                <a:lnTo>
                  <a:pt x="2340" y="126"/>
                </a:lnTo>
                <a:lnTo>
                  <a:pt x="2438" y="119"/>
                </a:lnTo>
                <a:lnTo>
                  <a:pt x="2538" y="114"/>
                </a:lnTo>
                <a:lnTo>
                  <a:pt x="2637" y="110"/>
                </a:lnTo>
                <a:lnTo>
                  <a:pt x="2737" y="108"/>
                </a:lnTo>
                <a:lnTo>
                  <a:pt x="2737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1" name="未知"/>
          <p:cNvSpPr/>
          <p:nvPr>
            <p:custDataLst>
              <p:tags r:id="rId122"/>
            </p:custDataLst>
          </p:nvPr>
        </p:nvSpPr>
        <p:spPr>
          <a:xfrm>
            <a:off x="7846622" y="1917671"/>
            <a:ext cx="57028" cy="88361"/>
          </a:xfrm>
          <a:custGeom>
            <a:gdLst>
              <a:gd name="txL" fmla="*/ 0 w 2410"/>
              <a:gd name="txT" fmla="*/ 0 h 3633"/>
              <a:gd name="txR" fmla="*/ 2410 w 2410"/>
              <a:gd name="txB" fmla="*/ 3633 h 3633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10" h="3633">
                <a:moveTo>
                  <a:pt x="0" y="799"/>
                </a:moveTo>
                <a:lnTo>
                  <a:pt x="0" y="0"/>
                </a:lnTo>
                <a:lnTo>
                  <a:pt x="2410" y="1794"/>
                </a:lnTo>
                <a:lnTo>
                  <a:pt x="0" y="3633"/>
                </a:lnTo>
                <a:lnTo>
                  <a:pt x="0" y="2885"/>
                </a:lnTo>
                <a:lnTo>
                  <a:pt x="0" y="799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2" name="未知"/>
          <p:cNvSpPr/>
          <p:nvPr>
            <p:custDataLst>
              <p:tags r:id="rId123"/>
            </p:custDataLst>
          </p:nvPr>
        </p:nvSpPr>
        <p:spPr>
          <a:xfrm>
            <a:off x="7844742" y="1917044"/>
            <a:ext cx="2507" cy="20680"/>
          </a:xfrm>
          <a:custGeom>
            <a:gdLst>
              <a:gd name="txL" fmla="*/ 0 w 111"/>
              <a:gd name="txT" fmla="*/ 0 h 842"/>
              <a:gd name="txR" fmla="*/ 111 w 111"/>
              <a:gd name="txB" fmla="*/ 842 h 842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110" h="842">
                <a:moveTo>
                  <a:pt x="89" y="0"/>
                </a:moveTo>
                <a:lnTo>
                  <a:pt x="0" y="43"/>
                </a:lnTo>
                <a:lnTo>
                  <a:pt x="0" y="842"/>
                </a:lnTo>
                <a:lnTo>
                  <a:pt x="111" y="842"/>
                </a:lnTo>
                <a:lnTo>
                  <a:pt x="111" y="43"/>
                </a:lnTo>
                <a:lnTo>
                  <a:pt x="89" y="0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3" name="未知"/>
          <p:cNvSpPr/>
          <p:nvPr>
            <p:custDataLst>
              <p:tags r:id="rId124"/>
            </p:custDataLst>
          </p:nvPr>
        </p:nvSpPr>
        <p:spPr>
          <a:xfrm>
            <a:off x="7845995" y="1917044"/>
            <a:ext cx="58281" cy="45747"/>
          </a:xfrm>
          <a:custGeom>
            <a:gdLst>
              <a:gd name="txL" fmla="*/ 0 w 2476"/>
              <a:gd name="txT" fmla="*/ 0 h 1880"/>
              <a:gd name="txR" fmla="*/ 2476 w 2476"/>
              <a:gd name="txB" fmla="*/ 1880 h 1880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76" h="1880">
                <a:moveTo>
                  <a:pt x="2476" y="1879"/>
                </a:moveTo>
                <a:lnTo>
                  <a:pt x="2475" y="1793"/>
                </a:lnTo>
                <a:lnTo>
                  <a:pt x="66" y="0"/>
                </a:lnTo>
                <a:lnTo>
                  <a:pt x="0" y="87"/>
                </a:lnTo>
                <a:lnTo>
                  <a:pt x="2408" y="1880"/>
                </a:lnTo>
                <a:lnTo>
                  <a:pt x="2476" y="1879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4" name="未知"/>
          <p:cNvSpPr/>
          <p:nvPr>
            <p:custDataLst>
              <p:tags r:id="rId125"/>
            </p:custDataLst>
          </p:nvPr>
        </p:nvSpPr>
        <p:spPr>
          <a:xfrm>
            <a:off x="7844742" y="1960285"/>
            <a:ext cx="59534" cy="46374"/>
          </a:xfrm>
          <a:custGeom>
            <a:gdLst>
              <a:gd name="txL" fmla="*/ 0 w 2499"/>
              <a:gd name="txT" fmla="*/ 0 h 1925"/>
              <a:gd name="txR" fmla="*/ 2499 w 2499"/>
              <a:gd name="txB" fmla="*/ 1925 h 1925"/>
            </a:gdLst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499" h="1925">
                <a:moveTo>
                  <a:pt x="0" y="1882"/>
                </a:moveTo>
                <a:lnTo>
                  <a:pt x="89" y="1925"/>
                </a:lnTo>
                <a:lnTo>
                  <a:pt x="2499" y="85"/>
                </a:lnTo>
                <a:lnTo>
                  <a:pt x="2430" y="0"/>
                </a:lnTo>
                <a:lnTo>
                  <a:pt x="22" y="1840"/>
                </a:lnTo>
                <a:lnTo>
                  <a:pt x="0" y="1882"/>
                </a:lnTo>
                <a:close/>
              </a:path>
            </a:pathLst>
          </a:cu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5" name="Rectangle 166"/>
          <p:cNvSpPr/>
          <p:nvPr>
            <p:custDataLst>
              <p:tags r:id="rId126"/>
            </p:custDataLst>
          </p:nvPr>
        </p:nvSpPr>
        <p:spPr>
          <a:xfrm>
            <a:off x="7844742" y="1987232"/>
            <a:ext cx="2507" cy="18174"/>
          </a:xfrm>
          <a:prstGeom prst="rect">
            <a:avLst/>
          </a:prstGeom>
          <a:solidFill>
            <a:srgbClr val="131516"/>
          </a:solidFill>
          <a:ln w="9525">
            <a:noFill/>
          </a:ln>
        </p:spPr>
        <p:txBody>
          <a:bodyPr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156" name="WordArt 167"/>
          <p:cNvSpPr>
            <a:spLocks noTextEdit="1"/>
          </p:cNvSpPr>
          <p:nvPr>
            <p:custDataLst>
              <p:tags r:id="rId127"/>
            </p:custDataLst>
          </p:nvPr>
        </p:nvSpPr>
        <p:spPr>
          <a:xfrm>
            <a:off x="7866676" y="1892604"/>
            <a:ext cx="83348" cy="146016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25000" lnSpcReduction="2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>
                <a:ln w="95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Arial Black" panose="020b0a04020102020204" charset="0"/>
                <a:ea typeface="Arial Black" panose="020b0a04020102020204" charset="0"/>
              </a:rPr>
              <a:t>SG</a:t>
            </a:r>
          </a:p>
        </p:txBody>
      </p:sp>
      <p:pic>
        <p:nvPicPr>
          <p:cNvPr id="157" name="Picture 168" descr="16"/>
          <p:cNvPicPr>
            <a:picLocks noChangeAspect="1"/>
          </p:cNvPicPr>
          <p:nvPr/>
        </p:nvPicPr>
        <p:blipFill>
          <a:blip r:embed="rId128"/>
          <a:stretch>
            <a:fillRect/>
          </a:stretch>
        </p:blipFill>
        <p:spPr>
          <a:xfrm>
            <a:off x="7181091" y="1746588"/>
            <a:ext cx="290151" cy="2876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8" name="Text Box 169"/>
          <p:cNvSpPr txBox="1"/>
          <p:nvPr/>
        </p:nvSpPr>
        <p:spPr>
          <a:xfrm>
            <a:off x="7193625" y="2172728"/>
            <a:ext cx="1279988" cy="24189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000">
                <a:solidFill>
                  <a:srgbClr val="000000"/>
                </a:solidFill>
                <a:latin typeface="Comic Sans MS" panose="030f0702030302020204" pitchFamily="66" charset="0"/>
              </a:rPr>
              <a:t>NGN </a:t>
            </a:r>
            <a:r>
              <a:rPr lang="zh-CN" altLang="en-US" sz="1000">
                <a:solidFill>
                  <a:srgbClr val="000000"/>
                </a:solidFill>
                <a:latin typeface="Comic Sans MS" panose="030f0702030302020204" pitchFamily="66" charset="0"/>
              </a:rPr>
              <a:t>业务平台</a:t>
            </a:r>
          </a:p>
        </p:txBody>
      </p:sp>
      <p:pic>
        <p:nvPicPr>
          <p:cNvPr id="159" name="Picture 170" descr="TLB_Icon55"/>
          <p:cNvPicPr>
            <a:picLocks noChangeAspect="1"/>
          </p:cNvPicPr>
          <p:nvPr/>
        </p:nvPicPr>
        <p:blipFill>
          <a:blip r:embed="rId129"/>
          <a:stretch>
            <a:fillRect/>
          </a:stretch>
        </p:blipFill>
        <p:spPr>
          <a:xfrm>
            <a:off x="7406695" y="2528368"/>
            <a:ext cx="568710" cy="5828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0" name="Line 171"/>
          <p:cNvSpPr/>
          <p:nvPr>
            <p:custDataLst>
              <p:tags r:id="rId130"/>
            </p:custDataLst>
          </p:nvPr>
        </p:nvSpPr>
        <p:spPr>
          <a:xfrm flipV="1">
            <a:off x="4422146" y="2813506"/>
            <a:ext cx="1279987" cy="78021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1" name="Line 172"/>
          <p:cNvSpPr/>
          <p:nvPr>
            <p:custDataLst>
              <p:tags r:id="rId131"/>
            </p:custDataLst>
          </p:nvPr>
        </p:nvSpPr>
        <p:spPr>
          <a:xfrm flipV="1">
            <a:off x="5915204" y="2813506"/>
            <a:ext cx="568710" cy="49664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62" name="Line 173"/>
          <p:cNvSpPr/>
          <p:nvPr>
            <p:custDataLst>
              <p:tags r:id="rId132"/>
            </p:custDataLst>
          </p:nvPr>
        </p:nvSpPr>
        <p:spPr>
          <a:xfrm>
            <a:off x="5915204" y="2741438"/>
            <a:ext cx="852281" cy="49820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163" name="Picture 174" descr="11"/>
          <p:cNvPicPr>
            <a:picLocks noChangeAspect="1"/>
          </p:cNvPicPr>
          <p:nvPr/>
        </p:nvPicPr>
        <p:blipFill>
          <a:blip r:embed="rId133"/>
          <a:stretch>
            <a:fillRect/>
          </a:stretch>
        </p:blipFill>
        <p:spPr>
          <a:xfrm>
            <a:off x="5595598" y="3239646"/>
            <a:ext cx="408907" cy="5091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64" name="Group 175"/>
          <p:cNvGrpSpPr/>
          <p:nvPr/>
        </p:nvGrpSpPr>
        <p:grpSpPr>
          <a:xfrm>
            <a:off x="8970254" y="2315298"/>
            <a:ext cx="283572" cy="526409"/>
            <a:chExt cx="379" cy="379"/>
          </a:xfrm>
        </p:grpSpPr>
        <p:grpSp>
          <p:nvGrpSpPr>
            <p:cNvPr id="165" name="Group 176"/>
            <p:cNvGrpSpPr/>
            <p:nvPr/>
          </p:nvGrpSpPr>
          <p:grpSpPr>
            <a:xfrm>
              <a:off x="3" y="2"/>
              <a:ext cx="376" cy="377"/>
              <a:chExt cx="376" cy="377"/>
            </a:xfrm>
          </p:grpSpPr>
          <p:sp>
            <p:nvSpPr>
              <p:cNvPr id="166" name="未知"/>
              <p:cNvSpPr/>
              <p:nvPr>
                <p:custDataLst>
                  <p:tags r:id="rId134"/>
                </p:custDataLst>
              </p:nvPr>
            </p:nvSpPr>
            <p:spPr>
              <a:xfrm>
                <a:off x="349" y="0"/>
                <a:ext cx="27" cy="377"/>
              </a:xfrm>
              <a:custGeom>
                <a:gdLst>
                  <a:gd name="txL" fmla="*/ 0 w 27"/>
                  <a:gd name="txT" fmla="*/ 0 h 377"/>
                  <a:gd name="txR" fmla="*/ 27 w 27"/>
                  <a:gd name="txB" fmla="*/ 377 h 377"/>
                </a:gdLst>
                <a:cxnLst>
                  <a:cxn ang="0">
                    <a:pos x="0" y="28"/>
                  </a:cxn>
                  <a:cxn ang="0">
                    <a:pos x="26" y="0"/>
                  </a:cxn>
                  <a:cxn ang="0">
                    <a:pos x="26" y="349"/>
                  </a:cxn>
                  <a:cxn ang="0">
                    <a:pos x="0" y="376"/>
                  </a:cxn>
                  <a:cxn ang="0">
                    <a:pos x="0" y="28"/>
                  </a:cxn>
                </a:cxnLst>
                <a:rect l="txL" t="txT" r="txR" b="txB"/>
                <a:pathLst>
                  <a:path w="27" h="377">
                    <a:moveTo>
                      <a:pt x="0" y="28"/>
                    </a:moveTo>
                    <a:lnTo>
                      <a:pt x="26" y="0"/>
                    </a:lnTo>
                    <a:lnTo>
                      <a:pt x="26" y="349"/>
                    </a:lnTo>
                    <a:lnTo>
                      <a:pt x="0" y="376"/>
                    </a:lnTo>
                    <a:lnTo>
                      <a:pt x="0" y="28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67" name="未知"/>
              <p:cNvSpPr/>
              <p:nvPr>
                <p:custDataLst>
                  <p:tags r:id="rId135"/>
                </p:custDataLst>
              </p:nvPr>
            </p:nvSpPr>
            <p:spPr>
              <a:xfrm>
                <a:off x="353" y="0"/>
                <a:ext cx="23" cy="377"/>
              </a:xfrm>
              <a:custGeom>
                <a:gdLst>
                  <a:gd name="txL" fmla="*/ 0 w 23"/>
                  <a:gd name="txT" fmla="*/ 0 h 377"/>
                  <a:gd name="txR" fmla="*/ 23 w 23"/>
                  <a:gd name="txB" fmla="*/ 377 h 377"/>
                </a:gdLst>
                <a:cxnLst>
                  <a:cxn ang="0">
                    <a:pos x="0" y="28"/>
                  </a:cxn>
                  <a:cxn ang="0">
                    <a:pos x="22" y="0"/>
                  </a:cxn>
                  <a:cxn ang="0">
                    <a:pos x="22" y="349"/>
                  </a:cxn>
                  <a:cxn ang="0">
                    <a:pos x="0" y="376"/>
                  </a:cxn>
                  <a:cxn ang="0">
                    <a:pos x="0" y="28"/>
                  </a:cxn>
                </a:cxnLst>
                <a:rect l="txL" t="txT" r="txR" b="txB"/>
                <a:pathLst>
                  <a:path w="23" h="377">
                    <a:moveTo>
                      <a:pt x="0" y="28"/>
                    </a:moveTo>
                    <a:lnTo>
                      <a:pt x="22" y="0"/>
                    </a:lnTo>
                    <a:lnTo>
                      <a:pt x="22" y="349"/>
                    </a:lnTo>
                    <a:lnTo>
                      <a:pt x="0" y="376"/>
                    </a:lnTo>
                    <a:lnTo>
                      <a:pt x="0" y="28"/>
                    </a:lnTo>
                  </a:path>
                </a:pathLst>
              </a:custGeom>
              <a:solidFill>
                <a:srgbClr val="00000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68" name="Rectangle 179"/>
              <p:cNvSpPr/>
              <p:nvPr>
                <p:custDataLst>
                  <p:tags r:id="rId136"/>
                </p:custDataLst>
              </p:nvPr>
            </p:nvSpPr>
            <p:spPr>
              <a:xfrm>
                <a:off x="4" y="29"/>
                <a:ext cx="341" cy="344"/>
              </a:xfrm>
              <a:prstGeom prst="rect">
                <a:avLst/>
              </a:prstGeom>
              <a:solidFill>
                <a:srgbClr val="000000"/>
              </a:solidFill>
              <a:ln w="12700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69" name="未知"/>
              <p:cNvSpPr/>
              <p:nvPr>
                <p:custDataLst>
                  <p:tags r:id="rId137"/>
                </p:custDataLst>
              </p:nvPr>
            </p:nvSpPr>
            <p:spPr>
              <a:xfrm>
                <a:off x="0" y="0"/>
                <a:ext cx="375" cy="28"/>
              </a:xfrm>
              <a:custGeom>
                <a:gdLst>
                  <a:gd name="txL" fmla="*/ 0 w 375"/>
                  <a:gd name="txT" fmla="*/ 0 h 28"/>
                  <a:gd name="txR" fmla="*/ 375 w 375"/>
                  <a:gd name="txB" fmla="*/ 28 h 28"/>
                </a:gdLst>
                <a:cxnLst>
                  <a:cxn ang="0">
                    <a:pos x="0" y="27"/>
                  </a:cxn>
                  <a:cxn ang="0">
                    <a:pos x="22" y="0"/>
                  </a:cxn>
                  <a:cxn ang="0">
                    <a:pos x="374" y="0"/>
                  </a:cxn>
                  <a:cxn ang="0">
                    <a:pos x="350" y="27"/>
                  </a:cxn>
                  <a:cxn ang="0">
                    <a:pos x="0" y="27"/>
                  </a:cxn>
                </a:cxnLst>
                <a:rect l="txL" t="txT" r="txR" b="txB"/>
                <a:pathLst>
                  <a:path w="375" h="28">
                    <a:moveTo>
                      <a:pt x="0" y="27"/>
                    </a:moveTo>
                    <a:lnTo>
                      <a:pt x="22" y="0"/>
                    </a:lnTo>
                    <a:lnTo>
                      <a:pt x="374" y="0"/>
                    </a:lnTo>
                    <a:lnTo>
                      <a:pt x="350" y="27"/>
                    </a:lnTo>
                    <a:lnTo>
                      <a:pt x="0" y="27"/>
                    </a:lnTo>
                  </a:path>
                </a:pathLst>
              </a:custGeom>
              <a:solidFill>
                <a:srgbClr val="000000"/>
              </a:solidFill>
              <a:ln w="9525"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70" name="未知"/>
              <p:cNvSpPr/>
              <p:nvPr>
                <p:custDataLst>
                  <p:tags r:id="rId138"/>
                </p:custDataLst>
              </p:nvPr>
            </p:nvSpPr>
            <p:spPr>
              <a:xfrm>
                <a:off x="0" y="1"/>
                <a:ext cx="375" cy="27"/>
              </a:xfrm>
              <a:custGeom>
                <a:gdLst>
                  <a:gd name="txL" fmla="*/ 0 w 375"/>
                  <a:gd name="txT" fmla="*/ 0 h 27"/>
                  <a:gd name="txR" fmla="*/ 375 w 375"/>
                  <a:gd name="txB" fmla="*/ 27 h 27"/>
                </a:gdLst>
                <a:cxnLst>
                  <a:cxn ang="0">
                    <a:pos x="0" y="26"/>
                  </a:cxn>
                  <a:cxn ang="0">
                    <a:pos x="22" y="0"/>
                  </a:cxn>
                  <a:cxn ang="0">
                    <a:pos x="374" y="0"/>
                  </a:cxn>
                  <a:cxn ang="0">
                    <a:pos x="350" y="26"/>
                  </a:cxn>
                  <a:cxn ang="0">
                    <a:pos x="0" y="26"/>
                  </a:cxn>
                </a:cxnLst>
                <a:rect l="txL" t="txT" r="txR" b="txB"/>
                <a:pathLst>
                  <a:path w="375" h="27">
                    <a:moveTo>
                      <a:pt x="0" y="26"/>
                    </a:moveTo>
                    <a:lnTo>
                      <a:pt x="22" y="0"/>
                    </a:lnTo>
                    <a:lnTo>
                      <a:pt x="374" y="0"/>
                    </a:lnTo>
                    <a:lnTo>
                      <a:pt x="350" y="26"/>
                    </a:lnTo>
                    <a:lnTo>
                      <a:pt x="0" y="26"/>
                    </a:lnTo>
                  </a:path>
                </a:pathLst>
              </a:custGeom>
              <a:solidFill>
                <a:srgbClr val="00000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  <p:grpSp>
          <p:nvGrpSpPr>
            <p:cNvPr id="171" name="Group 182"/>
            <p:cNvGrpSpPr/>
            <p:nvPr/>
          </p:nvGrpSpPr>
          <p:grpSpPr>
            <a:xfrm>
              <a:off x="0" y="0"/>
              <a:ext cx="378" cy="373"/>
              <a:chExt cx="378" cy="373"/>
            </a:xfrm>
          </p:grpSpPr>
          <p:sp>
            <p:nvSpPr>
              <p:cNvPr id="172" name="未知"/>
              <p:cNvSpPr/>
              <p:nvPr>
                <p:custDataLst>
                  <p:tags r:id="rId139"/>
                </p:custDataLst>
              </p:nvPr>
            </p:nvSpPr>
            <p:spPr>
              <a:xfrm>
                <a:off x="352" y="0"/>
                <a:ext cx="26" cy="373"/>
              </a:xfrm>
              <a:custGeom>
                <a:gdLst>
                  <a:gd name="txL" fmla="*/ 0 w 26"/>
                  <a:gd name="txT" fmla="*/ 0 h 373"/>
                  <a:gd name="txR" fmla="*/ 26 w 26"/>
                  <a:gd name="txB" fmla="*/ 373 h 373"/>
                </a:gdLst>
                <a:cxnLst>
                  <a:cxn ang="0">
                    <a:pos x="0" y="28"/>
                  </a:cxn>
                  <a:cxn ang="0">
                    <a:pos x="25" y="0"/>
                  </a:cxn>
                  <a:cxn ang="0">
                    <a:pos x="25" y="345"/>
                  </a:cxn>
                  <a:cxn ang="0">
                    <a:pos x="0" y="372"/>
                  </a:cxn>
                  <a:cxn ang="0">
                    <a:pos x="0" y="28"/>
                  </a:cxn>
                </a:cxnLst>
                <a:rect l="txL" t="txT" r="txR" b="txB"/>
                <a:pathLst>
                  <a:path w="26" h="373">
                    <a:moveTo>
                      <a:pt x="0" y="28"/>
                    </a:moveTo>
                    <a:lnTo>
                      <a:pt x="25" y="0"/>
                    </a:lnTo>
                    <a:lnTo>
                      <a:pt x="25" y="345"/>
                    </a:lnTo>
                    <a:lnTo>
                      <a:pt x="0" y="372"/>
                    </a:lnTo>
                    <a:lnTo>
                      <a:pt x="0" y="28"/>
                    </a:lnTo>
                  </a:path>
                </a:pathLst>
              </a:custGeom>
              <a:solidFill>
                <a:srgbClr val="93936C"/>
              </a:solidFill>
              <a:ln w="9525">
                <a:noFill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73" name="未知"/>
              <p:cNvSpPr/>
              <p:nvPr>
                <p:custDataLst>
                  <p:tags r:id="rId140"/>
                </p:custDataLst>
              </p:nvPr>
            </p:nvSpPr>
            <p:spPr>
              <a:xfrm>
                <a:off x="352" y="0"/>
                <a:ext cx="26" cy="373"/>
              </a:xfrm>
              <a:custGeom>
                <a:gdLst>
                  <a:gd name="txL" fmla="*/ 0 w 26"/>
                  <a:gd name="txT" fmla="*/ 0 h 373"/>
                  <a:gd name="txR" fmla="*/ 26 w 26"/>
                  <a:gd name="txB" fmla="*/ 373 h 373"/>
                </a:gdLst>
                <a:cxnLst>
                  <a:cxn ang="0">
                    <a:pos x="0" y="28"/>
                  </a:cxn>
                  <a:cxn ang="0">
                    <a:pos x="25" y="0"/>
                  </a:cxn>
                  <a:cxn ang="0">
                    <a:pos x="25" y="345"/>
                  </a:cxn>
                  <a:cxn ang="0">
                    <a:pos x="0" y="372"/>
                  </a:cxn>
                  <a:cxn ang="0">
                    <a:pos x="0" y="28"/>
                  </a:cxn>
                </a:cxnLst>
                <a:rect l="txL" t="txT" r="txR" b="txB"/>
                <a:pathLst>
                  <a:path w="26" h="373">
                    <a:moveTo>
                      <a:pt x="0" y="28"/>
                    </a:moveTo>
                    <a:lnTo>
                      <a:pt x="25" y="0"/>
                    </a:lnTo>
                    <a:lnTo>
                      <a:pt x="25" y="345"/>
                    </a:lnTo>
                    <a:lnTo>
                      <a:pt x="0" y="372"/>
                    </a:lnTo>
                    <a:lnTo>
                      <a:pt x="0" y="28"/>
                    </a:lnTo>
                  </a:path>
                </a:pathLst>
              </a:custGeom>
              <a:solidFill>
                <a:srgbClr val="93936C"/>
              </a:solidFill>
              <a:ln w="12700" cap="rnd" cmpd="sng">
                <a:solidFill>
                  <a:srgbClr val="62624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74" name="Rectangle 185"/>
              <p:cNvSpPr/>
              <p:nvPr>
                <p:custDataLst>
                  <p:tags r:id="rId141"/>
                </p:custDataLst>
              </p:nvPr>
            </p:nvSpPr>
            <p:spPr>
              <a:xfrm>
                <a:off x="5" y="29"/>
                <a:ext cx="343" cy="339"/>
              </a:xfrm>
              <a:prstGeom prst="rect">
                <a:avLst/>
              </a:prstGeom>
              <a:solidFill>
                <a:srgbClr val="BAB79D"/>
              </a:solidFill>
              <a:ln w="12700" cap="flat" cmpd="sng">
                <a:solidFill>
                  <a:srgbClr val="626248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75" name="Line 186"/>
              <p:cNvSpPr/>
              <p:nvPr/>
            </p:nvSpPr>
            <p:spPr>
              <a:xfrm>
                <a:off x="4" y="203"/>
                <a:ext cx="348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grpSp>
            <p:nvGrpSpPr>
              <p:cNvPr id="176" name="Group 187"/>
              <p:cNvGrpSpPr/>
              <p:nvPr/>
            </p:nvGrpSpPr>
            <p:grpSpPr>
              <a:xfrm>
                <a:off x="1" y="26"/>
                <a:ext cx="351" cy="346"/>
                <a:chExt cx="351" cy="346"/>
              </a:xfrm>
            </p:grpSpPr>
            <p:sp>
              <p:nvSpPr>
                <p:cNvPr id="177" name="Line 188"/>
                <p:cNvSpPr/>
                <p:nvPr/>
              </p:nvSpPr>
              <p:spPr>
                <a:xfrm flipH="1">
                  <a:off x="0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78" name="Line 189"/>
                <p:cNvSpPr/>
                <p:nvPr/>
              </p:nvSpPr>
              <p:spPr>
                <a:xfrm flipH="1">
                  <a:off x="60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79" name="Line 190"/>
                <p:cNvSpPr/>
                <p:nvPr/>
              </p:nvSpPr>
              <p:spPr>
                <a:xfrm flipH="1">
                  <a:off x="118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0" name="Line 191"/>
                <p:cNvSpPr/>
                <p:nvPr/>
              </p:nvSpPr>
              <p:spPr>
                <a:xfrm flipH="1">
                  <a:off x="177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1" name="Line 192"/>
                <p:cNvSpPr/>
                <p:nvPr/>
              </p:nvSpPr>
              <p:spPr>
                <a:xfrm flipH="1">
                  <a:off x="235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2" name="Line 193"/>
                <p:cNvSpPr/>
                <p:nvPr/>
              </p:nvSpPr>
              <p:spPr>
                <a:xfrm flipH="1">
                  <a:off x="294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3" name="Line 194"/>
                <p:cNvSpPr/>
                <p:nvPr/>
              </p:nvSpPr>
              <p:spPr>
                <a:xfrm flipH="1">
                  <a:off x="351" y="0"/>
                  <a:ext cx="0" cy="346"/>
                </a:xfrm>
                <a:prstGeom prst="line">
                  <a:avLst/>
                </a:prstGeom>
                <a:ln w="12700" cap="flat" cmpd="sng">
                  <a:solidFill>
                    <a:srgbClr val="7A7A5A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84" name="未知"/>
              <p:cNvSpPr/>
              <p:nvPr>
                <p:custDataLst>
                  <p:tags r:id="rId142"/>
                </p:custDataLst>
              </p:nvPr>
            </p:nvSpPr>
            <p:spPr>
              <a:xfrm>
                <a:off x="0" y="1"/>
                <a:ext cx="376" cy="26"/>
              </a:xfrm>
              <a:custGeom>
                <a:gdLst>
                  <a:gd name="txL" fmla="*/ 0 w 376"/>
                  <a:gd name="txT" fmla="*/ 0 h 26"/>
                  <a:gd name="txR" fmla="*/ 376 w 376"/>
                  <a:gd name="txB" fmla="*/ 26 h 26"/>
                </a:gdLst>
                <a:cxnLst>
                  <a:cxn ang="0">
                    <a:pos x="0" y="25"/>
                  </a:cxn>
                  <a:cxn ang="0">
                    <a:pos x="22" y="0"/>
                  </a:cxn>
                  <a:cxn ang="0">
                    <a:pos x="375" y="0"/>
                  </a:cxn>
                  <a:cxn ang="0">
                    <a:pos x="351" y="25"/>
                  </a:cxn>
                  <a:cxn ang="0">
                    <a:pos x="0" y="25"/>
                  </a:cxn>
                </a:cxnLst>
                <a:rect l="txL" t="txT" r="txR" b="txB"/>
                <a:pathLst>
                  <a:path w="376" h="26">
                    <a:moveTo>
                      <a:pt x="0" y="25"/>
                    </a:moveTo>
                    <a:lnTo>
                      <a:pt x="22" y="0"/>
                    </a:lnTo>
                    <a:lnTo>
                      <a:pt x="375" y="0"/>
                    </a:lnTo>
                    <a:lnTo>
                      <a:pt x="351" y="25"/>
                    </a:lnTo>
                    <a:lnTo>
                      <a:pt x="0" y="25"/>
                    </a:lnTo>
                  </a:path>
                </a:pathLst>
              </a:custGeom>
              <a:solidFill>
                <a:srgbClr val="DBDBCE"/>
              </a:solidFill>
              <a:ln w="9525"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85" name="未知"/>
              <p:cNvSpPr/>
              <p:nvPr>
                <p:custDataLst>
                  <p:tags r:id="rId143"/>
                </p:custDataLst>
              </p:nvPr>
            </p:nvSpPr>
            <p:spPr>
              <a:xfrm>
                <a:off x="0" y="1"/>
                <a:ext cx="376" cy="27"/>
              </a:xfrm>
              <a:custGeom>
                <a:gdLst>
                  <a:gd name="txL" fmla="*/ 0 w 376"/>
                  <a:gd name="txT" fmla="*/ 0 h 27"/>
                  <a:gd name="txR" fmla="*/ 376 w 376"/>
                  <a:gd name="txB" fmla="*/ 27 h 27"/>
                </a:gdLst>
                <a:cxnLst>
                  <a:cxn ang="0">
                    <a:pos x="0" y="26"/>
                  </a:cxn>
                  <a:cxn ang="0">
                    <a:pos x="22" y="0"/>
                  </a:cxn>
                  <a:cxn ang="0">
                    <a:pos x="375" y="0"/>
                  </a:cxn>
                  <a:cxn ang="0">
                    <a:pos x="352" y="26"/>
                  </a:cxn>
                  <a:cxn ang="0">
                    <a:pos x="0" y="26"/>
                  </a:cxn>
                </a:cxnLst>
                <a:rect l="txL" t="txT" r="txR" b="txB"/>
                <a:pathLst>
                  <a:path w="376" h="27">
                    <a:moveTo>
                      <a:pt x="0" y="26"/>
                    </a:moveTo>
                    <a:lnTo>
                      <a:pt x="22" y="0"/>
                    </a:lnTo>
                    <a:lnTo>
                      <a:pt x="375" y="0"/>
                    </a:lnTo>
                    <a:lnTo>
                      <a:pt x="352" y="26"/>
                    </a:lnTo>
                    <a:lnTo>
                      <a:pt x="0" y="26"/>
                    </a:lnTo>
                  </a:path>
                </a:pathLst>
              </a:custGeom>
              <a:solidFill>
                <a:srgbClr val="DBDBCE"/>
              </a:solidFill>
              <a:ln w="12700" cap="rnd" cmpd="sng">
                <a:solidFill>
                  <a:srgbClr val="626248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186" name="Line 197"/>
              <p:cNvSpPr/>
              <p:nvPr/>
            </p:nvSpPr>
            <p:spPr>
              <a:xfrm>
                <a:off x="9" y="213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7" name="Line 198"/>
              <p:cNvSpPr/>
              <p:nvPr/>
            </p:nvSpPr>
            <p:spPr>
              <a:xfrm>
                <a:off x="9" y="222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8" name="Line 199"/>
              <p:cNvSpPr/>
              <p:nvPr/>
            </p:nvSpPr>
            <p:spPr>
              <a:xfrm>
                <a:off x="9" y="231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9" name="Line 200"/>
              <p:cNvSpPr/>
              <p:nvPr/>
            </p:nvSpPr>
            <p:spPr>
              <a:xfrm>
                <a:off x="9" y="241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0" name="Line 201"/>
              <p:cNvSpPr/>
              <p:nvPr/>
            </p:nvSpPr>
            <p:spPr>
              <a:xfrm>
                <a:off x="9" y="249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1" name="Line 202"/>
              <p:cNvSpPr/>
              <p:nvPr/>
            </p:nvSpPr>
            <p:spPr>
              <a:xfrm>
                <a:off x="9" y="257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2" name="Line 203"/>
              <p:cNvSpPr/>
              <p:nvPr/>
            </p:nvSpPr>
            <p:spPr>
              <a:xfrm>
                <a:off x="9" y="265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3" name="Line 204"/>
              <p:cNvSpPr/>
              <p:nvPr/>
            </p:nvSpPr>
            <p:spPr>
              <a:xfrm>
                <a:off x="9" y="273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4" name="Line 205"/>
              <p:cNvSpPr/>
              <p:nvPr/>
            </p:nvSpPr>
            <p:spPr>
              <a:xfrm>
                <a:off x="9" y="283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5" name="Line 206"/>
              <p:cNvSpPr/>
              <p:nvPr/>
            </p:nvSpPr>
            <p:spPr>
              <a:xfrm>
                <a:off x="9" y="292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6" name="Line 207"/>
              <p:cNvSpPr/>
              <p:nvPr/>
            </p:nvSpPr>
            <p:spPr>
              <a:xfrm>
                <a:off x="9" y="301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7" name="Line 208"/>
              <p:cNvSpPr/>
              <p:nvPr/>
            </p:nvSpPr>
            <p:spPr>
              <a:xfrm>
                <a:off x="9" y="309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8" name="Line 209"/>
              <p:cNvSpPr/>
              <p:nvPr/>
            </p:nvSpPr>
            <p:spPr>
              <a:xfrm>
                <a:off x="9" y="318"/>
                <a:ext cx="43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99" name="Line 210"/>
              <p:cNvSpPr/>
              <p:nvPr/>
            </p:nvSpPr>
            <p:spPr>
              <a:xfrm>
                <a:off x="68" y="213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0" name="Line 211"/>
              <p:cNvSpPr/>
              <p:nvPr/>
            </p:nvSpPr>
            <p:spPr>
              <a:xfrm>
                <a:off x="68" y="222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1" name="Line 212"/>
              <p:cNvSpPr/>
              <p:nvPr/>
            </p:nvSpPr>
            <p:spPr>
              <a:xfrm>
                <a:off x="68" y="231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2" name="Line 213"/>
              <p:cNvSpPr/>
              <p:nvPr/>
            </p:nvSpPr>
            <p:spPr>
              <a:xfrm>
                <a:off x="68" y="241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3" name="Line 214"/>
              <p:cNvSpPr/>
              <p:nvPr/>
            </p:nvSpPr>
            <p:spPr>
              <a:xfrm>
                <a:off x="68" y="249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4" name="Line 215"/>
              <p:cNvSpPr/>
              <p:nvPr/>
            </p:nvSpPr>
            <p:spPr>
              <a:xfrm>
                <a:off x="68" y="257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5" name="Line 216"/>
              <p:cNvSpPr/>
              <p:nvPr/>
            </p:nvSpPr>
            <p:spPr>
              <a:xfrm>
                <a:off x="68" y="265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6" name="Line 217"/>
              <p:cNvSpPr/>
              <p:nvPr/>
            </p:nvSpPr>
            <p:spPr>
              <a:xfrm>
                <a:off x="68" y="273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7" name="Line 218"/>
              <p:cNvSpPr/>
              <p:nvPr/>
            </p:nvSpPr>
            <p:spPr>
              <a:xfrm>
                <a:off x="68" y="283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8" name="Line 219"/>
              <p:cNvSpPr/>
              <p:nvPr/>
            </p:nvSpPr>
            <p:spPr>
              <a:xfrm>
                <a:off x="68" y="292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09" name="Line 220"/>
              <p:cNvSpPr/>
              <p:nvPr/>
            </p:nvSpPr>
            <p:spPr>
              <a:xfrm>
                <a:off x="68" y="301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10" name="Line 221"/>
              <p:cNvSpPr/>
              <p:nvPr/>
            </p:nvSpPr>
            <p:spPr>
              <a:xfrm>
                <a:off x="68" y="309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211" name="Line 222"/>
              <p:cNvSpPr/>
              <p:nvPr/>
            </p:nvSpPr>
            <p:spPr>
              <a:xfrm>
                <a:off x="68" y="318"/>
                <a:ext cx="42" cy="0"/>
              </a:xfrm>
              <a:prstGeom prst="line">
                <a:avLst/>
              </a:prstGeom>
              <a:ln w="12700" cap="flat" cmpd="sng">
                <a:solidFill>
                  <a:srgbClr val="7A7A5A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212" name="Text Box 223"/>
          <p:cNvSpPr txBox="1"/>
          <p:nvPr>
            <p:custDataLst>
              <p:tags r:id="rId144"/>
            </p:custDataLst>
          </p:nvPr>
        </p:nvSpPr>
        <p:spPr>
          <a:xfrm>
            <a:off x="7834402" y="2598868"/>
            <a:ext cx="568709" cy="253804"/>
          </a:xfrm>
          <a:prstGeom prst="rect">
            <a:avLst/>
          </a:prstGeom>
          <a:noFill/>
          <a:ln w="9525">
            <a:noFill/>
          </a:ln>
        </p:spPr>
        <p:txBody>
          <a:bodyPr lIns="57576" tIns="28788" rIns="57576" bIns="28788"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835025"/>
            <a:r>
              <a:rPr lang="en-US" altLang="zh-CN" sz="1300" b="1">
                <a:solidFill>
                  <a:schemeClr val="tx1"/>
                </a:solidFill>
                <a:latin typeface="Comic Sans MS" panose="030f0702030302020204" pitchFamily="66" charset="0"/>
                <a:ea typeface="Times New Roman (Arabic)" pitchFamily="26" charset="-78"/>
              </a:rPr>
              <a:t>RNC</a:t>
            </a:r>
          </a:p>
        </p:txBody>
      </p:sp>
      <p:sp>
        <p:nvSpPr>
          <p:cNvPr id="213" name="Line 224"/>
          <p:cNvSpPr/>
          <p:nvPr>
            <p:custDataLst>
              <p:tags r:id="rId145"/>
            </p:custDataLst>
          </p:nvPr>
        </p:nvSpPr>
        <p:spPr>
          <a:xfrm flipH="1">
            <a:off x="6980555" y="2954508"/>
            <a:ext cx="498208" cy="355639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214" name="Picture 227"/>
          <p:cNvPicPr>
            <a:picLocks noChangeAspect="1"/>
          </p:cNvPicPr>
          <p:nvPr/>
        </p:nvPicPr>
        <p:blipFill>
          <a:blip r:embed="rId14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33921" y="5791161"/>
            <a:ext cx="384153" cy="30957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" name="Picture 228"/>
          <p:cNvPicPr>
            <a:picLocks noChangeAspect="1"/>
          </p:cNvPicPr>
          <p:nvPr/>
        </p:nvPicPr>
        <p:blipFill>
          <a:blip r:embed="rId147"/>
          <a:stretch>
            <a:fillRect/>
          </a:stretch>
        </p:blipFill>
        <p:spPr>
          <a:xfrm>
            <a:off x="2722911" y="5791161"/>
            <a:ext cx="327752" cy="23688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6" name="Picture 229"/>
          <p:cNvPicPr>
            <a:picLocks noChangeAspect="1"/>
          </p:cNvPicPr>
          <p:nvPr/>
        </p:nvPicPr>
        <p:blipFill>
          <a:blip r:embed="rId148"/>
          <a:stretch>
            <a:fillRect/>
          </a:stretch>
        </p:blipFill>
        <p:spPr>
          <a:xfrm>
            <a:off x="2110021" y="5791161"/>
            <a:ext cx="334019" cy="27887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7" name="Text Box 230"/>
          <p:cNvSpPr txBox="1">
            <a:spLocks noChangeAspect="1"/>
          </p:cNvSpPr>
          <p:nvPr>
            <p:custDataLst>
              <p:tags r:id="rId149"/>
            </p:custDataLst>
          </p:nvPr>
        </p:nvSpPr>
        <p:spPr>
          <a:xfrm>
            <a:off x="1831150" y="6070032"/>
            <a:ext cx="1058457" cy="22685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900">
                <a:solidFill>
                  <a:schemeClr val="tx1"/>
                </a:solidFill>
                <a:latin typeface="Comic Sans MS" panose="030f0702030302020204" pitchFamily="66" charset="0"/>
              </a:rPr>
              <a:t>POTS/ISDN</a:t>
            </a:r>
          </a:p>
        </p:txBody>
      </p:sp>
      <p:sp>
        <p:nvSpPr>
          <p:cNvPr id="218" name="Text Box 231"/>
          <p:cNvSpPr txBox="1">
            <a:spLocks noChangeAspect="1"/>
          </p:cNvSpPr>
          <p:nvPr>
            <p:custDataLst>
              <p:tags r:id="rId150"/>
            </p:custDataLst>
          </p:nvPr>
        </p:nvSpPr>
        <p:spPr>
          <a:xfrm>
            <a:off x="2554335" y="6070032"/>
            <a:ext cx="1058457" cy="22685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900">
                <a:solidFill>
                  <a:schemeClr val="tx1"/>
                </a:solidFill>
                <a:latin typeface="Comic Sans MS" panose="030f0702030302020204" pitchFamily="66" charset="0"/>
              </a:rPr>
              <a:t>ADSL,ADSL2+</a:t>
            </a:r>
          </a:p>
        </p:txBody>
      </p:sp>
      <p:sp>
        <p:nvSpPr>
          <p:cNvPr id="219" name="Text Box 232"/>
          <p:cNvSpPr txBox="1">
            <a:spLocks noChangeAspect="1"/>
          </p:cNvSpPr>
          <p:nvPr>
            <p:custDataLst>
              <p:tags r:id="rId151"/>
            </p:custDataLst>
          </p:nvPr>
        </p:nvSpPr>
        <p:spPr>
          <a:xfrm>
            <a:off x="3446097" y="6070032"/>
            <a:ext cx="446821" cy="22685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900">
                <a:solidFill>
                  <a:schemeClr val="tx1"/>
                </a:solidFill>
                <a:latin typeface="Comic Sans MS" panose="030f0702030302020204" pitchFamily="66" charset="0"/>
              </a:rPr>
              <a:t>LAN</a:t>
            </a:r>
          </a:p>
        </p:txBody>
      </p:sp>
      <p:sp>
        <p:nvSpPr>
          <p:cNvPr id="220" name="Line 233"/>
          <p:cNvSpPr>
            <a:spLocks noChangeAspect="1"/>
          </p:cNvSpPr>
          <p:nvPr>
            <p:custDataLst>
              <p:tags r:id="rId152"/>
            </p:custDataLst>
          </p:nvPr>
        </p:nvSpPr>
        <p:spPr>
          <a:xfrm flipH="1">
            <a:off x="2221570" y="5624465"/>
            <a:ext cx="0" cy="16732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1" name="Line 234"/>
          <p:cNvSpPr>
            <a:spLocks noChangeAspect="1"/>
          </p:cNvSpPr>
          <p:nvPr>
            <p:custDataLst>
              <p:tags r:id="rId153"/>
            </p:custDataLst>
          </p:nvPr>
        </p:nvSpPr>
        <p:spPr>
          <a:xfrm>
            <a:off x="2221570" y="5624465"/>
            <a:ext cx="1337329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2" name="Line 235"/>
          <p:cNvSpPr>
            <a:spLocks noChangeAspect="1"/>
          </p:cNvSpPr>
          <p:nvPr>
            <p:custDataLst>
              <p:tags r:id="rId154"/>
            </p:custDataLst>
          </p:nvPr>
        </p:nvSpPr>
        <p:spPr>
          <a:xfrm flipH="1">
            <a:off x="2889607" y="5624465"/>
            <a:ext cx="0" cy="16732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3" name="Line 236"/>
          <p:cNvSpPr>
            <a:spLocks noChangeAspect="1"/>
          </p:cNvSpPr>
          <p:nvPr>
            <p:custDataLst>
              <p:tags r:id="rId155"/>
            </p:custDataLst>
          </p:nvPr>
        </p:nvSpPr>
        <p:spPr>
          <a:xfrm flipH="1">
            <a:off x="3558898" y="5624465"/>
            <a:ext cx="0" cy="16732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24" name="Line 237"/>
          <p:cNvSpPr>
            <a:spLocks noChangeAspect="1"/>
          </p:cNvSpPr>
          <p:nvPr>
            <p:custDataLst>
              <p:tags r:id="rId156"/>
            </p:custDataLst>
          </p:nvPr>
        </p:nvSpPr>
        <p:spPr>
          <a:xfrm flipH="1">
            <a:off x="2889607" y="5457142"/>
            <a:ext cx="0" cy="167323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225" name="Picture 238" descr="MGW"/>
          <p:cNvPicPr>
            <a:picLocks noChangeAspect="1"/>
          </p:cNvPicPr>
          <p:nvPr/>
        </p:nvPicPr>
        <p:blipFill>
          <a:blip r:embed="rId157"/>
          <a:stretch>
            <a:fillRect/>
          </a:stretch>
        </p:blipFill>
        <p:spPr>
          <a:xfrm>
            <a:off x="2722285" y="5161977"/>
            <a:ext cx="341539" cy="3503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6" name="Text Box 239"/>
          <p:cNvSpPr txBox="1">
            <a:spLocks noChangeAspect="1"/>
          </p:cNvSpPr>
          <p:nvPr>
            <p:custDataLst>
              <p:tags r:id="rId158"/>
            </p:custDataLst>
          </p:nvPr>
        </p:nvSpPr>
        <p:spPr>
          <a:xfrm>
            <a:off x="1887551" y="5066722"/>
            <a:ext cx="390420" cy="22685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sz="900">
              <a:latin typeface="Comic Sans MS" panose="030f0702030302020204" pitchFamily="66" charset="0"/>
            </a:endParaRPr>
          </a:p>
        </p:txBody>
      </p:sp>
      <p:sp>
        <p:nvSpPr>
          <p:cNvPr id="227" name="Text Box 240"/>
          <p:cNvSpPr txBox="1">
            <a:spLocks noChangeAspect="1"/>
          </p:cNvSpPr>
          <p:nvPr>
            <p:custDataLst>
              <p:tags r:id="rId159"/>
            </p:custDataLst>
          </p:nvPr>
        </p:nvSpPr>
        <p:spPr>
          <a:xfrm>
            <a:off x="3001156" y="5178271"/>
            <a:ext cx="557742" cy="226857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fontScale="97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900">
                <a:solidFill>
                  <a:schemeClr val="tx1"/>
                </a:solidFill>
                <a:latin typeface="Comic Sans MS" panose="030f0702030302020204" pitchFamily="66" charset="0"/>
              </a:rPr>
              <a:t>MSAG</a:t>
            </a:r>
          </a:p>
        </p:txBody>
      </p:sp>
      <p:pic>
        <p:nvPicPr>
          <p:cNvPr id="228" name="Picture 241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3073224" y="4021425"/>
            <a:ext cx="568710" cy="35407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9" name="Picture 242" descr="17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5808669" y="4278363"/>
            <a:ext cx="498208" cy="3102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0" name="Line 243"/>
          <p:cNvSpPr/>
          <p:nvPr>
            <p:custDataLst>
              <p:tags r:id="rId160"/>
            </p:custDataLst>
          </p:nvPr>
        </p:nvSpPr>
        <p:spPr>
          <a:xfrm>
            <a:off x="6626482" y="2813506"/>
            <a:ext cx="283572" cy="42614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231" name="Picture 244" descr="GER---"/>
          <p:cNvPicPr>
            <a:picLocks noChangeAspect="1"/>
          </p:cNvPicPr>
          <p:nvPr/>
        </p:nvPicPr>
        <p:blipFill>
          <a:blip r:embed="rId161"/>
          <a:stretch>
            <a:fillRect/>
          </a:stretch>
        </p:blipFill>
        <p:spPr>
          <a:xfrm>
            <a:off x="6270843" y="2457866"/>
            <a:ext cx="462174" cy="35093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2" name="Picture 245" descr="11"/>
          <p:cNvPicPr>
            <a:picLocks noChangeAspect="1"/>
          </p:cNvPicPr>
          <p:nvPr/>
        </p:nvPicPr>
        <p:blipFill>
          <a:blip r:embed="rId133"/>
          <a:stretch>
            <a:fillRect/>
          </a:stretch>
        </p:blipFill>
        <p:spPr>
          <a:xfrm>
            <a:off x="6643716" y="3097077"/>
            <a:ext cx="408906" cy="50917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3" name="Picture 246" descr="XDSL-"/>
          <p:cNvPicPr>
            <a:picLocks noChangeAspect="1"/>
          </p:cNvPicPr>
          <p:nvPr/>
        </p:nvPicPr>
        <p:blipFill>
          <a:blip r:embed="rId162"/>
          <a:stretch>
            <a:fillRect/>
          </a:stretch>
        </p:blipFill>
        <p:spPr>
          <a:xfrm>
            <a:off x="4422146" y="5086776"/>
            <a:ext cx="498208" cy="41517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4" name="Picture 247" descr="L2"/>
          <p:cNvPicPr>
            <a:picLocks noChangeAspect="1"/>
          </p:cNvPicPr>
          <p:nvPr/>
        </p:nvPicPr>
        <p:blipFill>
          <a:blip r:embed="rId163"/>
          <a:stretch>
            <a:fillRect/>
          </a:stretch>
        </p:blipFill>
        <p:spPr>
          <a:xfrm>
            <a:off x="5062923" y="5157278"/>
            <a:ext cx="426140" cy="200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" name="Picture 248" descr="GER---"/>
          <p:cNvPicPr>
            <a:picLocks noChangeAspect="1"/>
          </p:cNvPicPr>
          <p:nvPr/>
        </p:nvPicPr>
        <p:blipFill>
          <a:blip r:embed="rId161"/>
          <a:stretch>
            <a:fillRect/>
          </a:stretch>
        </p:blipFill>
        <p:spPr>
          <a:xfrm>
            <a:off x="5630066" y="2528368"/>
            <a:ext cx="462175" cy="35093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6" name="Picture 249"/>
          <p:cNvPicPr>
            <a:picLocks noChangeAspect="1"/>
          </p:cNvPicPr>
          <p:nvPr/>
        </p:nvPicPr>
        <p:blipFill>
          <a:blip r:embed="rId16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64715" y="6138027"/>
            <a:ext cx="490375" cy="394806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37" name="Group 250"/>
          <p:cNvGrpSpPr/>
          <p:nvPr/>
        </p:nvGrpSpPr>
        <p:grpSpPr>
          <a:xfrm>
            <a:off x="4273310" y="6081626"/>
            <a:ext cx="418307" cy="339972"/>
            <a:chExt cx="303" cy="386"/>
          </a:xfrm>
        </p:grpSpPr>
        <p:graphicFrame>
          <p:nvGraphicFramePr>
            <p:cNvPr id="238" name="Object 251"/>
            <p:cNvGraphicFramePr>
              <a:graphicFrameLocks noChangeAspect="1"/>
            </p:cNvGraphicFramePr>
            <p:nvPr/>
          </p:nvGraphicFramePr>
          <p:xfrm>
            <a:off x="0" y="91"/>
            <a:ext cx="303" cy="29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165" imgW="210185" imgH="187325" progId="Paint.Picture">
                    <p:embed/>
                  </p:oleObj>
                </mc:Choice>
                <mc:Fallback>
                  <p:oleObj r:id="rId165" imgW="210185" imgH="18732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6"/>
                        <a:stretch>
                          <a:fillRect/>
                        </a:stretch>
                      </p:blipFill>
                      <p:spPr>
                        <a:xfrm>
                          <a:off x="0" y="91"/>
                          <a:ext cx="303" cy="29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240" name="Picture 252" descr="侧1 副本"/>
            <p:cNvPicPr>
              <a:picLocks noChangeAspect="1"/>
            </p:cNvPicPr>
            <p:nvPr/>
          </p:nvPicPr>
          <p:blipFill>
            <a:blip r:embed="rId167"/>
            <a:stretch>
              <a:fillRect/>
            </a:stretch>
          </p:blipFill>
          <p:spPr>
            <a:xfrm>
              <a:off x="0" y="0"/>
              <a:ext cx="254" cy="91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241" name="Picture 253"/>
          <p:cNvPicPr>
            <a:picLocks noChangeAspect="1"/>
          </p:cNvPicPr>
          <p:nvPr/>
        </p:nvPicPr>
        <p:blipFill>
          <a:blip r:embed="rId168"/>
          <a:stretch>
            <a:fillRect/>
          </a:stretch>
        </p:blipFill>
        <p:spPr>
          <a:xfrm>
            <a:off x="5062923" y="6152127"/>
            <a:ext cx="426140" cy="3556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2" name="Picture 254"/>
          <p:cNvPicPr/>
          <p:nvPr/>
        </p:nvPicPr>
        <p:blipFill>
          <a:blip r:embed="rId35"/>
          <a:stretch>
            <a:fillRect/>
          </a:stretch>
        </p:blipFill>
        <p:spPr>
          <a:xfrm>
            <a:off x="4635217" y="5725986"/>
            <a:ext cx="355639" cy="3650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3" name="Picture 255"/>
          <p:cNvPicPr/>
          <p:nvPr/>
        </p:nvPicPr>
        <p:blipFill>
          <a:blip r:embed="rId35"/>
          <a:stretch>
            <a:fillRect/>
          </a:stretch>
        </p:blipFill>
        <p:spPr>
          <a:xfrm>
            <a:off x="4777785" y="5725986"/>
            <a:ext cx="355640" cy="3650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4" name="Line 256"/>
          <p:cNvSpPr/>
          <p:nvPr>
            <p:custDataLst>
              <p:tags r:id="rId169"/>
            </p:custDataLst>
          </p:nvPr>
        </p:nvSpPr>
        <p:spPr>
          <a:xfrm flipH="1">
            <a:off x="4351645" y="3097077"/>
            <a:ext cx="213070" cy="35564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245" name="Picture 257" descr="11"/>
          <p:cNvPicPr>
            <a:picLocks noChangeAspect="1"/>
          </p:cNvPicPr>
          <p:nvPr/>
        </p:nvPicPr>
        <p:blipFill>
          <a:blip r:embed="rId133"/>
          <a:stretch>
            <a:fillRect/>
          </a:stretch>
        </p:blipFill>
        <p:spPr>
          <a:xfrm>
            <a:off x="4068074" y="3310147"/>
            <a:ext cx="408906" cy="50917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6" name="Text Box 258"/>
          <p:cNvSpPr txBox="1"/>
          <p:nvPr>
            <p:custDataLst>
              <p:tags r:id="rId170"/>
            </p:custDataLst>
          </p:nvPr>
        </p:nvSpPr>
        <p:spPr>
          <a:xfrm>
            <a:off x="9682472" y="6308796"/>
            <a:ext cx="505728" cy="240644"/>
          </a:xfrm>
          <a:prstGeom prst="rect">
            <a:avLst/>
          </a:prstGeom>
          <a:noFill/>
          <a:ln w="9525">
            <a:noFill/>
          </a:ln>
        </p:spPr>
        <p:txBody>
          <a:bodyPr wrap="none" lIns="91434" tIns="45717" rIns="91434" bIns="45717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US" altLang="zh-CN" sz="1000">
                <a:solidFill>
                  <a:schemeClr val="tx1"/>
                </a:solidFill>
                <a:latin typeface="宋体" panose="02010600030101010101" pitchFamily="2" charset="-122"/>
              </a:rPr>
              <a:t>MSAN</a:t>
            </a:r>
          </a:p>
        </p:txBody>
      </p:sp>
      <p:sp>
        <p:nvSpPr>
          <p:cNvPr id="247" name="Text Box 259"/>
          <p:cNvSpPr txBox="1"/>
          <p:nvPr/>
        </p:nvSpPr>
        <p:spPr>
          <a:xfrm>
            <a:off x="7491296" y="3239646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9008</a:t>
            </a:r>
          </a:p>
        </p:txBody>
      </p:sp>
      <p:sp>
        <p:nvSpPr>
          <p:cNvPr id="248" name="Text Box 260"/>
          <p:cNvSpPr txBox="1"/>
          <p:nvPr/>
        </p:nvSpPr>
        <p:spPr>
          <a:xfrm>
            <a:off x="8403111" y="2956074"/>
            <a:ext cx="1278421" cy="332765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6300</a:t>
            </a:r>
          </a:p>
        </p:txBody>
      </p:sp>
      <p:sp>
        <p:nvSpPr>
          <p:cNvPr id="249" name="Text Box 261"/>
          <p:cNvSpPr txBox="1"/>
          <p:nvPr/>
        </p:nvSpPr>
        <p:spPr>
          <a:xfrm>
            <a:off x="3192292" y="3169144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9008</a:t>
            </a:r>
          </a:p>
        </p:txBody>
      </p:sp>
      <p:sp>
        <p:nvSpPr>
          <p:cNvPr id="250" name="Text Box 262"/>
          <p:cNvSpPr txBox="1"/>
          <p:nvPr/>
        </p:nvSpPr>
        <p:spPr>
          <a:xfrm>
            <a:off x="8166541" y="3665786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6300</a:t>
            </a:r>
          </a:p>
        </p:txBody>
      </p:sp>
      <p:sp>
        <p:nvSpPr>
          <p:cNvPr id="251" name="Text Box 263"/>
          <p:cNvSpPr txBox="1"/>
          <p:nvPr/>
        </p:nvSpPr>
        <p:spPr>
          <a:xfrm>
            <a:off x="2305544" y="4021425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9004</a:t>
            </a:r>
          </a:p>
        </p:txBody>
      </p:sp>
      <p:sp>
        <p:nvSpPr>
          <p:cNvPr id="252" name="Text Box 264"/>
          <p:cNvSpPr txBox="1"/>
          <p:nvPr/>
        </p:nvSpPr>
        <p:spPr>
          <a:xfrm>
            <a:off x="3726535" y="4021425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9004</a:t>
            </a:r>
          </a:p>
        </p:txBody>
      </p:sp>
      <p:sp>
        <p:nvSpPr>
          <p:cNvPr id="253" name="Text Box 265"/>
          <p:cNvSpPr txBox="1"/>
          <p:nvPr/>
        </p:nvSpPr>
        <p:spPr>
          <a:xfrm>
            <a:off x="8772851" y="4091927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6300</a:t>
            </a:r>
          </a:p>
        </p:txBody>
      </p:sp>
      <p:sp>
        <p:nvSpPr>
          <p:cNvPr id="254" name="Text Box 266"/>
          <p:cNvSpPr txBox="1"/>
          <p:nvPr/>
        </p:nvSpPr>
        <p:spPr>
          <a:xfrm>
            <a:off x="8274642" y="4873706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6200</a:t>
            </a:r>
          </a:p>
        </p:txBody>
      </p:sp>
      <p:sp>
        <p:nvSpPr>
          <p:cNvPr id="255" name="Text Box 267"/>
          <p:cNvSpPr txBox="1"/>
          <p:nvPr/>
        </p:nvSpPr>
        <p:spPr>
          <a:xfrm>
            <a:off x="9183324" y="4732703"/>
            <a:ext cx="1209487" cy="332765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6100</a:t>
            </a:r>
          </a:p>
        </p:txBody>
      </p:sp>
      <p:sp>
        <p:nvSpPr>
          <p:cNvPr id="256" name="Text Box 268"/>
          <p:cNvSpPr txBox="1"/>
          <p:nvPr/>
        </p:nvSpPr>
        <p:spPr>
          <a:xfrm>
            <a:off x="7778001" y="5371914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6100</a:t>
            </a:r>
          </a:p>
        </p:txBody>
      </p:sp>
      <p:sp>
        <p:nvSpPr>
          <p:cNvPr id="257" name="Text Box 269"/>
          <p:cNvSpPr txBox="1"/>
          <p:nvPr/>
        </p:nvSpPr>
        <p:spPr>
          <a:xfrm>
            <a:off x="5216459" y="4091927"/>
            <a:ext cx="739479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9004</a:t>
            </a:r>
          </a:p>
        </p:txBody>
      </p:sp>
      <p:sp>
        <p:nvSpPr>
          <p:cNvPr id="258" name="Text Box 270"/>
          <p:cNvSpPr txBox="1"/>
          <p:nvPr/>
        </p:nvSpPr>
        <p:spPr>
          <a:xfrm>
            <a:off x="4803479" y="4873706"/>
            <a:ext cx="2004113" cy="3327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rmAutofit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rgbClr val="000000"/>
                </a:solidFill>
                <a:latin typeface="Arial" pitchFamily="34" charset="0"/>
              </a:rPr>
              <a:t>2900/3900/5900</a:t>
            </a:r>
          </a:p>
        </p:txBody>
      </p:sp>
      <p:grpSp>
        <p:nvGrpSpPr>
          <p:cNvPr id="259" name="Group 271"/>
          <p:cNvGrpSpPr/>
          <p:nvPr/>
        </p:nvGrpSpPr>
        <p:grpSpPr>
          <a:xfrm>
            <a:off x="7406695" y="5371914"/>
            <a:ext cx="285138" cy="601610"/>
            <a:chExt cx="1152" cy="2821"/>
          </a:xfrm>
        </p:grpSpPr>
        <p:grpSp>
          <p:nvGrpSpPr>
            <p:cNvPr id="260" name="Group 272"/>
            <p:cNvGrpSpPr/>
            <p:nvPr/>
          </p:nvGrpSpPr>
          <p:grpSpPr>
            <a:xfrm>
              <a:off x="144" y="384"/>
              <a:ext cx="814" cy="2437"/>
              <a:chExt cx="219" cy="656"/>
            </a:xfrm>
          </p:grpSpPr>
          <p:sp>
            <p:nvSpPr>
              <p:cNvPr id="261" name="未知"/>
              <p:cNvSpPr/>
              <p:nvPr>
                <p:custDataLst>
                  <p:tags r:id="rId171"/>
                </p:custDataLst>
              </p:nvPr>
            </p:nvSpPr>
            <p:spPr>
              <a:xfrm>
                <a:off x="0" y="0"/>
                <a:ext cx="219" cy="656"/>
              </a:xfrm>
              <a:custGeom>
                <a:gdLst>
                  <a:gd name="txL" fmla="*/ 0 w 219"/>
                  <a:gd name="txT" fmla="*/ 0 h 656"/>
                  <a:gd name="txR" fmla="*/ 219 w 219"/>
                  <a:gd name="txB" fmla="*/ 656 h 656"/>
                </a:gdLst>
                <a:cxnLst>
                  <a:cxn ang="0">
                    <a:pos x="0" y="601"/>
                  </a:cxn>
                  <a:cxn ang="0">
                    <a:pos x="109" y="656"/>
                  </a:cxn>
                  <a:cxn ang="0">
                    <a:pos x="219" y="601"/>
                  </a:cxn>
                  <a:cxn ang="0">
                    <a:pos x="109" y="0"/>
                  </a:cxn>
                  <a:cxn ang="0">
                    <a:pos x="0" y="601"/>
                  </a:cxn>
                </a:cxnLst>
                <a:rect l="txL" t="txT" r="txR" b="txB"/>
                <a:pathLst>
                  <a:path w="219" h="656">
                    <a:moveTo>
                      <a:pt x="0" y="601"/>
                    </a:moveTo>
                    <a:lnTo>
                      <a:pt x="109" y="656"/>
                    </a:lnTo>
                    <a:lnTo>
                      <a:pt x="219" y="601"/>
                    </a:lnTo>
                    <a:lnTo>
                      <a:pt x="109" y="0"/>
                    </a:lnTo>
                    <a:lnTo>
                      <a:pt x="0" y="601"/>
                    </a:lnTo>
                    <a:close/>
                  </a:path>
                </a:pathLst>
              </a:custGeom>
              <a:noFill/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262" name="未知"/>
              <p:cNvSpPr/>
              <p:nvPr>
                <p:custDataLst>
                  <p:tags r:id="rId172"/>
                </p:custDataLst>
              </p:nvPr>
            </p:nvSpPr>
            <p:spPr>
              <a:xfrm>
                <a:off x="89" y="27"/>
                <a:ext cx="41" cy="68"/>
              </a:xfrm>
              <a:custGeom>
                <a:gdLst>
                  <a:gd name="txL" fmla="*/ 0 w 41"/>
                  <a:gd name="txT" fmla="*/ 0 h 68"/>
                  <a:gd name="txR" fmla="*/ 41 w 41"/>
                  <a:gd name="txB" fmla="*/ 68 h 68"/>
                </a:gdLst>
                <a:cxnLst>
                  <a:cxn ang="0">
                    <a:pos x="6" y="14"/>
                  </a:cxn>
                  <a:cxn ang="0">
                    <a:pos x="20" y="0"/>
                  </a:cxn>
                  <a:cxn ang="0">
                    <a:pos x="34" y="14"/>
                  </a:cxn>
                  <a:cxn ang="0">
                    <a:pos x="41" y="55"/>
                  </a:cxn>
                  <a:cxn ang="0">
                    <a:pos x="20" y="68"/>
                  </a:cxn>
                  <a:cxn ang="0">
                    <a:pos x="0" y="55"/>
                  </a:cxn>
                  <a:cxn ang="0">
                    <a:pos x="6" y="14"/>
                  </a:cxn>
                </a:cxnLst>
                <a:rect l="txL" t="txT" r="txR" b="txB"/>
                <a:pathLst>
                  <a:path w="41" h="68">
                    <a:moveTo>
                      <a:pt x="6" y="14"/>
                    </a:moveTo>
                    <a:lnTo>
                      <a:pt x="20" y="0"/>
                    </a:lnTo>
                    <a:lnTo>
                      <a:pt x="34" y="14"/>
                    </a:lnTo>
                    <a:lnTo>
                      <a:pt x="41" y="55"/>
                    </a:lnTo>
                    <a:lnTo>
                      <a:pt x="20" y="68"/>
                    </a:lnTo>
                    <a:lnTo>
                      <a:pt x="0" y="55"/>
                    </a:lnTo>
                    <a:lnTo>
                      <a:pt x="6" y="14"/>
                    </a:lnTo>
                    <a:close/>
                  </a:path>
                </a:pathLst>
              </a:custGeom>
              <a:solidFill>
                <a:srgbClr val="666666"/>
              </a:solidFill>
              <a:ln w="9525">
                <a:noFill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263" name="未知"/>
              <p:cNvSpPr/>
              <p:nvPr>
                <p:custDataLst>
                  <p:tags r:id="rId173"/>
                </p:custDataLst>
              </p:nvPr>
            </p:nvSpPr>
            <p:spPr>
              <a:xfrm>
                <a:off x="89" y="27"/>
                <a:ext cx="41" cy="68"/>
              </a:xfrm>
              <a:custGeom>
                <a:gdLst>
                  <a:gd name="txL" fmla="*/ 0 w 41"/>
                  <a:gd name="txT" fmla="*/ 0 h 68"/>
                  <a:gd name="txR" fmla="*/ 41 w 41"/>
                  <a:gd name="txB" fmla="*/ 68 h 68"/>
                </a:gdLst>
                <a:cxnLst>
                  <a:cxn ang="0">
                    <a:pos x="6" y="14"/>
                  </a:cxn>
                  <a:cxn ang="0">
                    <a:pos x="20" y="0"/>
                  </a:cxn>
                  <a:cxn ang="0">
                    <a:pos x="34" y="14"/>
                  </a:cxn>
                  <a:cxn ang="0">
                    <a:pos x="41" y="55"/>
                  </a:cxn>
                  <a:cxn ang="0">
                    <a:pos x="20" y="68"/>
                  </a:cxn>
                  <a:cxn ang="0">
                    <a:pos x="0" y="55"/>
                  </a:cxn>
                  <a:cxn ang="0">
                    <a:pos x="6" y="14"/>
                  </a:cxn>
                </a:cxnLst>
                <a:rect l="txL" t="txT" r="txR" b="txB"/>
                <a:pathLst>
                  <a:path w="41" h="68">
                    <a:moveTo>
                      <a:pt x="6" y="14"/>
                    </a:moveTo>
                    <a:lnTo>
                      <a:pt x="20" y="0"/>
                    </a:lnTo>
                    <a:lnTo>
                      <a:pt x="34" y="14"/>
                    </a:lnTo>
                    <a:lnTo>
                      <a:pt x="41" y="55"/>
                    </a:lnTo>
                    <a:lnTo>
                      <a:pt x="20" y="68"/>
                    </a:lnTo>
                    <a:lnTo>
                      <a:pt x="0" y="55"/>
                    </a:lnTo>
                    <a:lnTo>
                      <a:pt x="6" y="14"/>
                    </a:lnTo>
                    <a:close/>
                  </a:path>
                </a:pathLst>
              </a:custGeom>
              <a:noFill/>
              <a:ln w="4763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264" name="未知"/>
              <p:cNvSpPr>
                <a:spLocks noEditPoints="1"/>
              </p:cNvSpPr>
              <p:nvPr>
                <p:custDataLst>
                  <p:tags r:id="rId174"/>
                </p:custDataLst>
              </p:nvPr>
            </p:nvSpPr>
            <p:spPr>
              <a:xfrm>
                <a:off x="0" y="0"/>
                <a:ext cx="219" cy="656"/>
              </a:xfrm>
              <a:custGeom>
                <a:gdLst>
                  <a:gd name="txL" fmla="*/ 0 w 219"/>
                  <a:gd name="txT" fmla="*/ 0 h 656"/>
                  <a:gd name="txR" fmla="*/ 219 w 219"/>
                  <a:gd name="txB" fmla="*/ 656 h 656"/>
                </a:gdLst>
                <a:cxnLst>
                  <a:cxn ang="0">
                    <a:pos x="0" y="601"/>
                  </a:cxn>
                  <a:cxn ang="0">
                    <a:pos x="109" y="546"/>
                  </a:cxn>
                  <a:cxn ang="0">
                    <a:pos x="219" y="601"/>
                  </a:cxn>
                  <a:cxn ang="0">
                    <a:pos x="109" y="0"/>
                  </a:cxn>
                  <a:cxn ang="0">
                    <a:pos x="109" y="656"/>
                  </a:cxn>
                  <a:cxn ang="0">
                    <a:pos x="0" y="601"/>
                  </a:cxn>
                  <a:cxn ang="0">
                    <a:pos x="109" y="0"/>
                  </a:cxn>
                  <a:cxn ang="0">
                    <a:pos x="219" y="601"/>
                  </a:cxn>
                  <a:cxn ang="0">
                    <a:pos x="109" y="656"/>
                  </a:cxn>
                  <a:cxn ang="0">
                    <a:pos x="82" y="150"/>
                  </a:cxn>
                  <a:cxn ang="0">
                    <a:pos x="109" y="164"/>
                  </a:cxn>
                  <a:cxn ang="0">
                    <a:pos x="137" y="150"/>
                  </a:cxn>
                  <a:cxn ang="0">
                    <a:pos x="73" y="200"/>
                  </a:cxn>
                  <a:cxn ang="0">
                    <a:pos x="109" y="218"/>
                  </a:cxn>
                  <a:cxn ang="0">
                    <a:pos x="146" y="201"/>
                  </a:cxn>
                  <a:cxn ang="0">
                    <a:pos x="64" y="250"/>
                  </a:cxn>
                  <a:cxn ang="0">
                    <a:pos x="109" y="273"/>
                  </a:cxn>
                  <a:cxn ang="0">
                    <a:pos x="154" y="249"/>
                  </a:cxn>
                  <a:cxn ang="0">
                    <a:pos x="55" y="300"/>
                  </a:cxn>
                  <a:cxn ang="0">
                    <a:pos x="109" y="328"/>
                  </a:cxn>
                  <a:cxn ang="0">
                    <a:pos x="164" y="300"/>
                  </a:cxn>
                  <a:cxn ang="0">
                    <a:pos x="45" y="351"/>
                  </a:cxn>
                  <a:cxn ang="0">
                    <a:pos x="109" y="383"/>
                  </a:cxn>
                  <a:cxn ang="0">
                    <a:pos x="173" y="351"/>
                  </a:cxn>
                  <a:cxn ang="0">
                    <a:pos x="36" y="401"/>
                  </a:cxn>
                  <a:cxn ang="0">
                    <a:pos x="109" y="437"/>
                  </a:cxn>
                  <a:cxn ang="0">
                    <a:pos x="181" y="400"/>
                  </a:cxn>
                  <a:cxn ang="0">
                    <a:pos x="27" y="451"/>
                  </a:cxn>
                  <a:cxn ang="0">
                    <a:pos x="109" y="492"/>
                  </a:cxn>
                  <a:cxn ang="0">
                    <a:pos x="191" y="451"/>
                  </a:cxn>
                  <a:cxn ang="0">
                    <a:pos x="18" y="501"/>
                  </a:cxn>
                  <a:cxn ang="0">
                    <a:pos x="109" y="546"/>
                  </a:cxn>
                  <a:cxn ang="0">
                    <a:pos x="201" y="501"/>
                  </a:cxn>
                  <a:cxn ang="0">
                    <a:pos x="9" y="551"/>
                  </a:cxn>
                  <a:cxn ang="0">
                    <a:pos x="109" y="601"/>
                  </a:cxn>
                  <a:cxn ang="0">
                    <a:pos x="208" y="550"/>
                  </a:cxn>
                </a:cxnLst>
                <a:rect l="txL" t="txT" r="txR" b="txB"/>
                <a:pathLst>
                  <a:path w="219" h="656">
                    <a:moveTo>
                      <a:pt x="0" y="601"/>
                    </a:moveTo>
                    <a:lnTo>
                      <a:pt x="109" y="546"/>
                    </a:lnTo>
                    <a:lnTo>
                      <a:pt x="219" y="601"/>
                    </a:lnTo>
                    <a:moveTo>
                      <a:pt x="109" y="0"/>
                    </a:moveTo>
                    <a:lnTo>
                      <a:pt x="109" y="656"/>
                    </a:lnTo>
                    <a:lnTo>
                      <a:pt x="0" y="601"/>
                    </a:lnTo>
                    <a:lnTo>
                      <a:pt x="109" y="0"/>
                    </a:lnTo>
                    <a:lnTo>
                      <a:pt x="219" y="601"/>
                    </a:lnTo>
                    <a:lnTo>
                      <a:pt x="109" y="656"/>
                    </a:lnTo>
                    <a:moveTo>
                      <a:pt x="82" y="150"/>
                    </a:moveTo>
                    <a:lnTo>
                      <a:pt x="109" y="164"/>
                    </a:lnTo>
                    <a:lnTo>
                      <a:pt x="137" y="150"/>
                    </a:lnTo>
                    <a:moveTo>
                      <a:pt x="73" y="200"/>
                    </a:moveTo>
                    <a:lnTo>
                      <a:pt x="109" y="218"/>
                    </a:lnTo>
                    <a:lnTo>
                      <a:pt x="146" y="201"/>
                    </a:lnTo>
                    <a:moveTo>
                      <a:pt x="64" y="250"/>
                    </a:moveTo>
                    <a:lnTo>
                      <a:pt x="109" y="273"/>
                    </a:lnTo>
                    <a:lnTo>
                      <a:pt x="154" y="249"/>
                    </a:lnTo>
                    <a:moveTo>
                      <a:pt x="55" y="300"/>
                    </a:moveTo>
                    <a:lnTo>
                      <a:pt x="109" y="328"/>
                    </a:lnTo>
                    <a:lnTo>
                      <a:pt x="164" y="300"/>
                    </a:lnTo>
                    <a:moveTo>
                      <a:pt x="45" y="351"/>
                    </a:moveTo>
                    <a:lnTo>
                      <a:pt x="109" y="383"/>
                    </a:lnTo>
                    <a:lnTo>
                      <a:pt x="173" y="351"/>
                    </a:lnTo>
                    <a:moveTo>
                      <a:pt x="36" y="401"/>
                    </a:moveTo>
                    <a:lnTo>
                      <a:pt x="109" y="437"/>
                    </a:lnTo>
                    <a:lnTo>
                      <a:pt x="181" y="400"/>
                    </a:lnTo>
                    <a:moveTo>
                      <a:pt x="27" y="451"/>
                    </a:moveTo>
                    <a:lnTo>
                      <a:pt x="109" y="492"/>
                    </a:lnTo>
                    <a:lnTo>
                      <a:pt x="191" y="451"/>
                    </a:lnTo>
                    <a:moveTo>
                      <a:pt x="18" y="501"/>
                    </a:moveTo>
                    <a:lnTo>
                      <a:pt x="109" y="546"/>
                    </a:lnTo>
                    <a:lnTo>
                      <a:pt x="201" y="501"/>
                    </a:lnTo>
                    <a:moveTo>
                      <a:pt x="9" y="551"/>
                    </a:moveTo>
                    <a:lnTo>
                      <a:pt x="109" y="601"/>
                    </a:lnTo>
                    <a:lnTo>
                      <a:pt x="208" y="550"/>
                    </a:lnTo>
                  </a:path>
                </a:pathLst>
              </a:custGeom>
              <a:noFill/>
              <a:ln w="4763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  <p:grpSp>
          <p:nvGrpSpPr>
            <p:cNvPr id="265" name="Group 277"/>
            <p:cNvGrpSpPr/>
            <p:nvPr/>
          </p:nvGrpSpPr>
          <p:grpSpPr>
            <a:xfrm>
              <a:off x="0" y="0"/>
              <a:ext cx="1152" cy="528"/>
              <a:chExt cx="912" cy="419"/>
            </a:xfrm>
          </p:grpSpPr>
          <p:sp>
            <p:nvSpPr>
              <p:cNvPr id="266" name="Arc 278"/>
              <p:cNvSpPr/>
              <p:nvPr>
                <p:custDataLst>
                  <p:tags r:id="rId175"/>
                </p:custDataLst>
              </p:nvPr>
            </p:nvSpPr>
            <p:spPr>
              <a:xfrm>
                <a:off x="0" y="0"/>
                <a:ext cx="912" cy="329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267" name="Arc 279"/>
              <p:cNvSpPr/>
              <p:nvPr>
                <p:custDataLst>
                  <p:tags r:id="rId176"/>
                </p:custDataLst>
              </p:nvPr>
            </p:nvSpPr>
            <p:spPr>
              <a:xfrm>
                <a:off x="144" y="144"/>
                <a:ext cx="602" cy="256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268" name="Arc 280"/>
              <p:cNvSpPr/>
              <p:nvPr>
                <p:custDataLst>
                  <p:tags r:id="rId177"/>
                </p:custDataLst>
              </p:nvPr>
            </p:nvSpPr>
            <p:spPr>
              <a:xfrm>
                <a:off x="288" y="288"/>
                <a:ext cx="310" cy="131"/>
              </a:xfrm>
              <a:custGeom>
                <a:gdLst>
                  <a:gd name="txL" fmla="*/ 0 w 40583"/>
                  <a:gd name="txT" fmla="*/ 0 h 21600"/>
                  <a:gd name="txR" fmla="*/ 40583 w 40583"/>
                  <a:gd name="txB" fmla="*/ 21600 h 21600"/>
                </a:gdLst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txL" t="txT" r="txR" b="txB"/>
                <a:pathLst>
                  <a:path w="40583" h="21600" fill="none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</a:path>
                  <a:path w="40583" h="21600" stroke="0">
                    <a:moveTo>
                      <a:pt x="-1" y="13383"/>
                    </a:moveTo>
                    <a:cubicBezTo>
                      <a:pt x="3330" y="5286"/>
                      <a:pt x="11219" y="-1"/>
                      <a:pt x="19976" y="0"/>
                    </a:cubicBezTo>
                    <a:cubicBezTo>
                      <a:pt x="29411" y="0"/>
                      <a:pt x="37755" y="6124"/>
                      <a:pt x="40583" y="15126"/>
                    </a:cubicBezTo>
                    <a:lnTo>
                      <a:pt x="19976" y="2160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 anchorCtr="0">
                <a:normAutofit fontScale="25000" lnSpcReduction="20000"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sp>
        <p:nvSpPr>
          <p:cNvPr id="269" name="Line 281"/>
          <p:cNvSpPr/>
          <p:nvPr>
            <p:custDataLst>
              <p:tags r:id="rId178"/>
            </p:custDataLst>
          </p:nvPr>
        </p:nvSpPr>
        <p:spPr>
          <a:xfrm flipV="1">
            <a:off x="7621332" y="5158844"/>
            <a:ext cx="354072" cy="35564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  <p:custDataLst>
      <p:tags r:id="rId17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Freeform 5"/>
          <p:cNvSpPr/>
          <p:nvPr>
            <p:custDataLst>
              <p:tags r:id="rId2"/>
            </p:custDataLst>
          </p:nvPr>
        </p:nvSpPr>
        <p:spPr bwMode="auto">
          <a:xfrm>
            <a:off x="1186891" y="2432757"/>
            <a:ext cx="1793414" cy="1907446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dk1"/>
                </a:solidFill>
              </a:rPr>
              <a:t> </a:t>
            </a:r>
          </a:p>
        </p:txBody>
      </p:sp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1427626" y="2835901"/>
            <a:ext cx="1310793" cy="11000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3200" spc="30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</a:p>
        </p:txBody>
      </p:sp>
      <p:sp>
        <p:nvSpPr>
          <p:cNvPr id="29" name="文本框 28"/>
          <p:cNvSpPr txBox="1"/>
          <p:nvPr>
            <p:custDataLst>
              <p:tags r:id="rId4"/>
            </p:custDataLst>
          </p:nvPr>
        </p:nvSpPr>
        <p:spPr>
          <a:xfrm>
            <a:off x="456625" y="4455387"/>
            <a:ext cx="3252794" cy="103665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产品背景</a:t>
            </a:r>
          </a:p>
        </p:txBody>
      </p:sp>
      <p:sp>
        <p:nvSpPr>
          <p:cNvPr id="4" name="Freeform 5"/>
          <p:cNvSpPr/>
          <p:nvPr>
            <p:custDataLst>
              <p:tags r:id="rId5"/>
            </p:custDataLst>
          </p:nvPr>
        </p:nvSpPr>
        <p:spPr bwMode="auto">
          <a:xfrm>
            <a:off x="5211993" y="2432757"/>
            <a:ext cx="1793414" cy="1907446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dk1"/>
                </a:solidFill>
              </a:rPr>
              <a:t> </a:t>
            </a: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452727" y="2835901"/>
            <a:ext cx="1310793" cy="11000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3200" spc="30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4481727" y="4455387"/>
            <a:ext cx="3252794" cy="103665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产品概况</a:t>
            </a:r>
          </a:p>
        </p:txBody>
      </p:sp>
      <p:sp>
        <p:nvSpPr>
          <p:cNvPr id="7" name="Freeform 5"/>
          <p:cNvSpPr/>
          <p:nvPr>
            <p:custDataLst>
              <p:tags r:id="rId8"/>
            </p:custDataLst>
          </p:nvPr>
        </p:nvSpPr>
        <p:spPr bwMode="auto">
          <a:xfrm>
            <a:off x="9237097" y="2432757"/>
            <a:ext cx="1793414" cy="1907446"/>
          </a:xfrm>
          <a:custGeom>
            <a:gdLst>
              <a:gd name="T0" fmla="*/ 25 w 321"/>
              <a:gd name="T1" fmla="*/ 137 h 331"/>
              <a:gd name="T2" fmla="*/ 122 w 321"/>
              <a:gd name="T3" fmla="*/ 40 h 331"/>
              <a:gd name="T4" fmla="*/ 190 w 321"/>
              <a:gd name="T5" fmla="*/ 40 h 331"/>
              <a:gd name="T6" fmla="*/ 284 w 321"/>
              <a:gd name="T7" fmla="*/ 134 h 331"/>
              <a:gd name="T8" fmla="*/ 287 w 321"/>
              <a:gd name="T9" fmla="*/ 195 h 331"/>
              <a:gd name="T10" fmla="*/ 200 w 321"/>
              <a:gd name="T11" fmla="*/ 281 h 331"/>
              <a:gd name="T12" fmla="*/ 112 w 321"/>
              <a:gd name="T13" fmla="*/ 281 h 331"/>
              <a:gd name="T14" fmla="*/ 25 w 321"/>
              <a:gd name="T15" fmla="*/ 193 h 331"/>
              <a:gd name="T16" fmla="*/ 25 w 321"/>
              <a:gd name="T17" fmla="*/ 137 h 3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1" h="331">
                <a:moveTo>
                  <a:pt x="25" y="137"/>
                </a:moveTo>
                <a:cubicBezTo>
                  <a:pt x="122" y="40"/>
                  <a:pt x="122" y="40"/>
                  <a:pt x="122" y="40"/>
                </a:cubicBezTo>
                <a:cubicBezTo>
                  <a:pt x="122" y="40"/>
                  <a:pt x="155" y="0"/>
                  <a:pt x="190" y="40"/>
                </a:cubicBezTo>
                <a:cubicBezTo>
                  <a:pt x="284" y="134"/>
                  <a:pt x="284" y="134"/>
                  <a:pt x="284" y="134"/>
                </a:cubicBezTo>
                <a:cubicBezTo>
                  <a:pt x="284" y="134"/>
                  <a:pt x="321" y="159"/>
                  <a:pt x="287" y="195"/>
                </a:cubicBezTo>
                <a:cubicBezTo>
                  <a:pt x="254" y="231"/>
                  <a:pt x="200" y="281"/>
                  <a:pt x="200" y="281"/>
                </a:cubicBezTo>
                <a:cubicBezTo>
                  <a:pt x="200" y="281"/>
                  <a:pt x="160" y="331"/>
                  <a:pt x="112" y="281"/>
                </a:cubicBezTo>
                <a:cubicBezTo>
                  <a:pt x="25" y="193"/>
                  <a:pt x="25" y="193"/>
                  <a:pt x="25" y="193"/>
                </a:cubicBezTo>
                <a:cubicBezTo>
                  <a:pt x="25" y="193"/>
                  <a:pt x="0" y="168"/>
                  <a:pt x="25" y="13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dk1"/>
                </a:solidFill>
              </a:rPr>
              <a:t> </a:t>
            </a: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9477831" y="2835901"/>
            <a:ext cx="1310793" cy="11000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3200" spc="30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8506831" y="4455387"/>
            <a:ext cx="3252794" cy="103665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单板简介</a:t>
            </a:r>
          </a:p>
        </p:txBody>
      </p:sp>
      <p:sp>
        <p:nvSpPr>
          <p:cNvPr id="9" name="文本框 6"/>
          <p:cNvSpPr txBox="1"/>
          <p:nvPr>
            <p:custDataLst>
              <p:tags r:id="rId11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目    录</a:t>
            </a:r>
          </a:p>
        </p:txBody>
      </p:sp>
      <p:cxnSp>
        <p:nvCxnSpPr>
          <p:cNvPr id="2" name="直接连接符 1"/>
          <p:cNvCxnSpPr/>
          <p:nvPr>
            <p:custDataLst>
              <p:tags r:id="rId12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ZXCTN 6200 产品描述</a:t>
            </a:r>
          </a:p>
        </p:txBody>
      </p:sp>
      <p:cxnSp>
        <p:nvCxnSpPr>
          <p:cNvPr id="2" name="直接连接符 1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ctangle 3"/>
          <p:cNvSpPr/>
          <p:nvPr>
            <p:custDataLst>
              <p:tags r:id="rId5"/>
            </p:custDataLst>
          </p:nvPr>
        </p:nvSpPr>
        <p:spPr>
          <a:xfrm>
            <a:off x="1853812" y="1371600"/>
            <a:ext cx="8509776" cy="51822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17145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35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207135"/>
              </a:tabLst>
              <a:defRPr sz="12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2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05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05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接入层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CE&amp;PTN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设备，采用基于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ASIC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的集中式分组交换架构和横插板结构，高度为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3U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，可安装在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300mm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深的标准机柜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设备级关键单元冗余保护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设备的线速接入容量</a:t>
            </a:r>
            <a:r>
              <a:rPr lang="en-US" altLang="zh-CN" sz="1600" b="0">
                <a:solidFill>
                  <a:schemeClr val="accent2">
                    <a:lumMod val="75000"/>
                  </a:schemeClr>
                </a:solidFill>
              </a:rPr>
              <a:t>44</a:t>
            </a:r>
            <a:r>
              <a:rPr lang="zh-CN" altLang="zh-CN" sz="1600" b="0">
                <a:solidFill>
                  <a:schemeClr val="accent2">
                    <a:lumMod val="75000"/>
                  </a:schemeClr>
                </a:solidFill>
              </a:rPr>
              <a:t>G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（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8G+8G+1</a:t>
            </a:r>
            <a:r>
              <a:rPr lang="en-US" altLang="zh-CN" sz="160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G+1</a:t>
            </a:r>
            <a:r>
              <a:rPr lang="en-US" altLang="zh-CN" sz="160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G)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提供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个业务槽位，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2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个互为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1+1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冗余备份的交换时钟主控单板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SCCU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，提供系统外时钟、管理和告警接口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业务槽位支持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GE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（包括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FE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）、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POS STM-1/4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Channelized STM-1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ATM STM-1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IMA/CES E1 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10GE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等接口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业务单板与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6300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兼容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时钟：以太网接口卡支持同步以太网，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IEEE1588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功能</a:t>
            </a:r>
          </a:p>
          <a:p>
            <a:pPr eaLnBrk="1" hangingPunct="1">
              <a:lnSpc>
                <a:spcPct val="80000"/>
              </a:lnSpc>
            </a:pPr>
            <a:endParaRPr lang="zh-CN" altLang="zh-CN" sz="1600">
              <a:solidFill>
                <a:schemeClr val="accent2">
                  <a:lumMod val="75000"/>
                </a:schemeClr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zh-CN" altLang="zh-CN" sz="1600">
              <a:solidFill>
                <a:schemeClr val="accent2">
                  <a:lumMod val="75000"/>
                </a:schemeClr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关键业务：二三层单播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组播、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IP MPLS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T-MPLS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</a:p>
          <a:p>
            <a:pPr eaLnBrk="1" hangingPunct="1">
              <a:lnSpc>
                <a:spcPct val="80000"/>
              </a:lnSpc>
            </a:pP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OAM&amp;P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：以太网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OAM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T-MPLS OAM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；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T-MPLS/MPLS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隧道和伪线保护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主要应用场景：</a:t>
            </a:r>
            <a:r>
              <a:rPr lang="zh-CN" altLang="zh-CN" sz="1600">
                <a:solidFill>
                  <a:schemeClr val="accent2">
                    <a:lumMod val="75000"/>
                  </a:schemeClr>
                </a:solidFill>
              </a:rPr>
              <a:t>Mobile Backhaul</a:t>
            </a:r>
            <a:r>
              <a:rPr lang="zh-CN" altLang="en-US" sz="1600">
                <a:solidFill>
                  <a:schemeClr val="accent2">
                    <a:lumMod val="75000"/>
                  </a:schemeClr>
                </a:solidFill>
              </a:rPr>
              <a:t>、大客户专线等</a:t>
            </a:r>
          </a:p>
          <a:p>
            <a:pPr eaLnBrk="1" hangingPunct="1">
              <a:lnSpc>
                <a:spcPct val="80000"/>
              </a:lnSpc>
            </a:pPr>
            <a:endParaRPr lang="zh-CN" altLang="en-US" sz="160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Rectangle 4"/>
          <p:cNvSpPr/>
          <p:nvPr>
            <p:custDataLst>
              <p:tags r:id="rId6"/>
            </p:custDataLst>
          </p:nvPr>
        </p:nvSpPr>
        <p:spPr>
          <a:xfrm>
            <a:off x="3506196" y="1881085"/>
            <a:ext cx="335985" cy="399326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5" name="Rectangle 5"/>
          <p:cNvSpPr/>
          <p:nvPr>
            <p:custDataLst>
              <p:tags r:id="rId7"/>
            </p:custDataLst>
          </p:nvPr>
        </p:nvSpPr>
        <p:spPr>
          <a:xfrm>
            <a:off x="3795363" y="4300795"/>
            <a:ext cx="1189716" cy="265758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000">
                <a:solidFill>
                  <a:schemeClr val="tx1"/>
                </a:solidFill>
                <a:latin typeface="Times New Roman" panose="02020603050405020304" charset="0"/>
              </a:rPr>
              <a:t>	</a:t>
            </a:r>
          </a:p>
        </p:txBody>
      </p:sp>
      <p:sp>
        <p:nvSpPr>
          <p:cNvPr id="6" name="Rectangle 6"/>
          <p:cNvSpPr/>
          <p:nvPr>
            <p:custDataLst>
              <p:tags r:id="rId8"/>
            </p:custDataLst>
          </p:nvPr>
        </p:nvSpPr>
        <p:spPr>
          <a:xfrm>
            <a:off x="3506196" y="2122058"/>
            <a:ext cx="335985" cy="399326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3600">
                <a:solidFill>
                  <a:schemeClr val="accent1"/>
                </a:solidFill>
              </a:rPr>
              <a:t>ZXCTN 6200 产品外观图</a:t>
            </a:r>
          </a:p>
        </p:txBody>
      </p: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456931" y="1905185"/>
            <a:ext cx="7146828" cy="1977884"/>
          </a:xfrm>
          <a:prstGeom prst="rect">
            <a:avLst/>
          </a:prstGeom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zh-CN" sz="1800" spc="100">
                <a:ln w="3175">
                  <a:noFill/>
                  <a:prstDash val="dash"/>
                </a:ln>
                <a:solidFill>
                  <a:schemeClr val="l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6200设备共提供4个业务板槽位，其中两个槽位的背板带宽为8个GE；2个槽位的背板带宽为4GE+1XG，可以兼容插10GE单板。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l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支持-48V直流供电方式，交流供电方式需要外配专门的220V转-48V电源。</a:t>
            </a:r>
          </a:p>
        </p:txBody>
      </p:sp>
      <p:pic>
        <p:nvPicPr>
          <p:cNvPr id="8" name="图片 7" descr="placingpictureplaceholder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011960" y="2549525"/>
            <a:ext cx="3748240" cy="1271588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 noChangeAspect="1"/>
          </p:cNvGraphicFramePr>
          <p:nvPr/>
        </p:nvGraphicFramePr>
        <p:xfrm>
          <a:off x="8077200" y="3821430"/>
          <a:ext cx="3745230" cy="1524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7" imgW="5396230" imgH="2201545" progId="Visio.Drawing.11">
                  <p:embed/>
                </p:oleObj>
              </mc:Choice>
              <mc:Fallback>
                <p:oleObj r:id="rId7" imgW="5396230" imgH="2201545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077200" y="3821430"/>
                        <a:ext cx="3745230" cy="152400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9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文本框 147"/>
          <p:cNvSpPr txBox="1"/>
          <p:nvPr>
            <p:custDataLst>
              <p:tags r:id="rId2"/>
            </p:custDataLst>
          </p:nvPr>
        </p:nvSpPr>
        <p:spPr>
          <a:xfrm>
            <a:off x="1743216" y="554271"/>
            <a:ext cx="8758357" cy="2537475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rPr>
              <a:t>设备级保护：供电单元过流保护功能，电源板、主控交换时钟板1+1保护 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rPr>
              <a:t>网络级保护：支持T-MPLS 线性1+1/1:1保护，T-MPLS环网保护；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rPr>
              <a:t>链路级保护：以太网MSTP保护，LACP；IMA保护；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rPr>
              <a:t>时钟保护：支持时钟频率和相位同步链路的选择和保护；支持时间同步BMC保护</a:t>
            </a: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253463" y="39591"/>
            <a:ext cx="9685074" cy="6818409"/>
          </a:xfrm>
          <a:prstGeom prst="roundRect">
            <a:avLst>
              <a:gd name="adj" fmla="val 3466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7" name="圆角矩形 6"/>
          <p:cNvSpPr/>
          <p:nvPr>
            <p:custDataLst>
              <p:tags r:id="rId4"/>
            </p:custDataLst>
          </p:nvPr>
        </p:nvSpPr>
        <p:spPr>
          <a:xfrm>
            <a:off x="1856856" y="0"/>
            <a:ext cx="636385" cy="8797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cxnSp>
        <p:nvCxnSpPr>
          <p:cNvPr id="8" name="直接连接符 7"/>
          <p:cNvCxnSpPr>
            <a:stCxn id="5" idx="1"/>
            <a:endCxn id="5" idx="3"/>
          </p:cNvCxnSpPr>
          <p:nvPr>
            <p:custDataLst>
              <p:tags r:id="rId5"/>
            </p:custDataLst>
          </p:nvPr>
        </p:nvCxnSpPr>
        <p:spPr>
          <a:xfrm>
            <a:off x="1253463" y="3448795"/>
            <a:ext cx="9685074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1743216" y="3868164"/>
            <a:ext cx="8758357" cy="2537475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18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rPr>
              <a:t>6200 保护能力</a:t>
            </a: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>
            <a:off x="1856856" y="3416536"/>
            <a:ext cx="636385" cy="87979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5054" b="5054"/>
          <a:stretch>
            <a:fillRect/>
          </a:stretch>
        </p:blipFill>
        <p:spPr>
          <a:xfrm>
            <a:off x="587" y="468334"/>
            <a:ext cx="7183880" cy="4070862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560" h="5280">
                <a:moveTo>
                  <a:pt x="0" y="0"/>
                </a:moveTo>
                <a:lnTo>
                  <a:pt x="10560" y="0"/>
                </a:lnTo>
                <a:lnTo>
                  <a:pt x="10560" y="5280"/>
                </a:lnTo>
                <a:lnTo>
                  <a:pt x="0" y="5280"/>
                </a:lnTo>
                <a:lnTo>
                  <a:pt x="0" y="0"/>
                </a:lnTo>
                <a:close/>
              </a:path>
            </a:pathLst>
          </a:custGeom>
          <a:effectLst>
            <a:outerShdw blurRad="457200" dist="50800" dir="2700000" algn="tl" rotWithShape="0">
              <a:srgbClr val="000000">
                <a:alpha val="20000"/>
              </a:srgbClr>
            </a:outerShdw>
          </a:effectLst>
        </p:spPr>
      </p:pic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7532782" y="468334"/>
            <a:ext cx="4658629" cy="4070862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6200 OAM功能</a:t>
            </a:r>
          </a:p>
        </p:txBody>
      </p:sp>
      <p:sp>
        <p:nvSpPr>
          <p:cNvPr id="3" name="Title 6"/>
          <p:cNvSpPr txBox="1"/>
          <p:nvPr>
            <p:custDataLst>
              <p:tags r:id="rId5"/>
            </p:custDataLst>
          </p:nvPr>
        </p:nvSpPr>
        <p:spPr>
          <a:xfrm>
            <a:off x="592" y="4887506"/>
            <a:ext cx="12190817" cy="150215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 lnSpcReduction="10000"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ZXCTN 6200/6300提供多级的OAM机制，支持T-MPLS OAM和以太网OAM（Operations, Administrationand Maintenance） ，实现快速故障检测以触发保护倒换，保证分组传送网络中业务的电信级服务质量。</a:t>
            </a:r>
          </a:p>
          <a:p>
            <a:pPr marL="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ZXCTN 6200/6300提供的业务OAM实现机制如图所示。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457174" y="1586231"/>
            <a:ext cx="11303054" cy="4753039"/>
          </a:xfrm>
          <a:prstGeom prst="rect">
            <a:avLst/>
          </a:prstGeom>
          <a:noFill/>
          <a:ln w="6350">
            <a:solidFill>
              <a:schemeClr val="accent1">
                <a:alpha val="2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4243358" y="1842942"/>
            <a:ext cx="0" cy="4200723"/>
          </a:xfrm>
          <a:prstGeom prst="line">
            <a:avLst/>
          </a:prstGeom>
          <a:ln w="6350" cmpd="sng"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828247" y="2176746"/>
            <a:ext cx="3099626" cy="3866918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TDM业务</a:t>
            </a: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558843" y="2142833"/>
            <a:ext cx="3099671" cy="3866652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Char char="n"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ATM业务</a:t>
            </a: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8289483" y="2142833"/>
            <a:ext cx="3099671" cy="3866652"/>
          </a:xfrm>
          <a:prstGeom prst="rect">
            <a:avLst/>
          </a:prstGeom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Clr>
                <a:srgbClr val="000000">
                  <a:lumMod val="75000"/>
                  <a:lumOff val="25000"/>
                </a:srgbClr>
              </a:buClr>
              <a:buSzPct val="90000"/>
              <a:buFont typeface="Wingdings" panose="05000000000000000000" pitchFamily="2" charset="2"/>
              <a:buNone/>
            </a:pPr>
            <a:r>
              <a:rPr kumimoji="0" lang="zh-CN" altLang="en-US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以太网业务组网</a:t>
            </a:r>
          </a:p>
          <a:p>
            <a:pPr marL="508000" marR="0" lvl="1" indent="-22225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EPL/EVPL</a:t>
            </a:r>
          </a:p>
          <a:p>
            <a:pPr marL="508000" marR="0" lvl="1" indent="-22225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EPLAN/EVPLAN</a:t>
            </a:r>
          </a:p>
          <a:p>
            <a:pPr marL="508000" marR="0" lvl="1" indent="-22225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EPTREE/EVPTREE</a:t>
            </a:r>
          </a:p>
        </p:txBody>
      </p: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 flipH="1">
            <a:off x="7973999" y="1842942"/>
            <a:ext cx="0" cy="4200723"/>
          </a:xfrm>
          <a:prstGeom prst="line">
            <a:avLst/>
          </a:prstGeom>
          <a:ln w="6350" cmpd="sng"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6"/>
          <p:cNvSpPr txBox="1"/>
          <p:nvPr>
            <p:custDataLst>
              <p:tags r:id="rId8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6200组网应用</a:t>
            </a:r>
          </a:p>
        </p:txBody>
      </p:sp>
      <p:cxnSp>
        <p:nvCxnSpPr>
          <p:cNvPr id="4" name="直接连接符 3"/>
          <p:cNvCxnSpPr/>
          <p:nvPr>
            <p:custDataLst>
              <p:tags r:id="rId9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框 37"/>
          <p:cNvSpPr txBox="1"/>
          <p:nvPr>
            <p:custDataLst>
              <p:tags r:id="rId2"/>
            </p:custDataLst>
          </p:nvPr>
        </p:nvSpPr>
        <p:spPr>
          <a:xfrm>
            <a:off x="772161" y="2440491"/>
            <a:ext cx="2022738" cy="1948264"/>
          </a:xfrm>
          <a:prstGeom prst="rect">
            <a:avLst/>
          </a:prstGeom>
          <a:noFill/>
          <a:ln>
            <a:noFill/>
          </a:ln>
          <a:effectLst>
            <a:glow rad="127000">
              <a:schemeClr val="bg1">
                <a:alpha val="0"/>
              </a:schemeClr>
            </a:glow>
          </a:effectLst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6600" spc="300">
                <a:solidFill>
                  <a:schemeClr val="accent1"/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</a:p>
        </p:txBody>
      </p:sp>
      <p:sp>
        <p:nvSpPr>
          <p:cNvPr id="41" name="文本框 40"/>
          <p:cNvSpPr txBox="1"/>
          <p:nvPr>
            <p:custDataLst>
              <p:tags r:id="rId3"/>
            </p:custDataLst>
          </p:nvPr>
        </p:nvSpPr>
        <p:spPr>
          <a:xfrm>
            <a:off x="457049" y="4444039"/>
            <a:ext cx="3253005" cy="10365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产品背景</a:t>
            </a:r>
          </a:p>
        </p:txBody>
      </p:sp>
      <p:cxnSp>
        <p:nvCxnSpPr>
          <p:cNvPr id="44" name="直接连接符 43"/>
          <p:cNvCxnSpPr/>
          <p:nvPr>
            <p:custDataLst>
              <p:tags r:id="rId4"/>
            </p:custDataLst>
          </p:nvPr>
        </p:nvCxnSpPr>
        <p:spPr>
          <a:xfrm>
            <a:off x="962802" y="5471952"/>
            <a:ext cx="2241498" cy="12346"/>
          </a:xfrm>
          <a:prstGeom prst="line">
            <a:avLst/>
          </a:prstGeom>
          <a:ln w="508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797304" y="2440491"/>
            <a:ext cx="2022738" cy="1948264"/>
          </a:xfrm>
          <a:prstGeom prst="rect">
            <a:avLst/>
          </a:prstGeom>
          <a:noFill/>
          <a:ln>
            <a:noFill/>
          </a:ln>
          <a:effectLst>
            <a:glow rad="127000">
              <a:schemeClr val="bg1">
                <a:alpha val="0"/>
              </a:schemeClr>
            </a:glow>
          </a:effectLst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6600" spc="300">
                <a:solidFill>
                  <a:schemeClr val="accent1"/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4482193" y="4444039"/>
            <a:ext cx="3253005" cy="10365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产品概况</a:t>
            </a:r>
          </a:p>
        </p:txBody>
      </p:sp>
      <p:cxnSp>
        <p:nvCxnSpPr>
          <p:cNvPr id="5" name="直接连接符 4"/>
          <p:cNvCxnSpPr/>
          <p:nvPr>
            <p:custDataLst>
              <p:tags r:id="rId7"/>
            </p:custDataLst>
          </p:nvPr>
        </p:nvCxnSpPr>
        <p:spPr>
          <a:xfrm>
            <a:off x="4987946" y="5471952"/>
            <a:ext cx="2241498" cy="12346"/>
          </a:xfrm>
          <a:prstGeom prst="line">
            <a:avLst/>
          </a:prstGeom>
          <a:ln w="508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8822445" y="2440491"/>
            <a:ext cx="2022738" cy="1948264"/>
          </a:xfrm>
          <a:prstGeom prst="rect">
            <a:avLst/>
          </a:prstGeom>
          <a:noFill/>
          <a:ln>
            <a:noFill/>
          </a:ln>
          <a:effectLst>
            <a:glow rad="127000">
              <a:schemeClr val="bg1">
                <a:alpha val="0"/>
              </a:schemeClr>
            </a:glow>
          </a:effectLst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6600" spc="300">
                <a:solidFill>
                  <a:schemeClr val="accent1"/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8507334" y="4444039"/>
            <a:ext cx="3253005" cy="10365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单板简介</a:t>
            </a:r>
          </a:p>
        </p:txBody>
      </p:sp>
      <p:cxnSp>
        <p:nvCxnSpPr>
          <p:cNvPr id="8" name="直接连接符 7"/>
          <p:cNvCxnSpPr/>
          <p:nvPr>
            <p:custDataLst>
              <p:tags r:id="rId10"/>
            </p:custDataLst>
          </p:nvPr>
        </p:nvCxnSpPr>
        <p:spPr>
          <a:xfrm>
            <a:off x="9013087" y="5471952"/>
            <a:ext cx="2241498" cy="12346"/>
          </a:xfrm>
          <a:prstGeom prst="line">
            <a:avLst/>
          </a:prstGeom>
          <a:ln w="508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6"/>
          <p:cNvSpPr txBox="1"/>
          <p:nvPr>
            <p:custDataLst>
              <p:tags r:id="rId11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目    录</a:t>
            </a:r>
          </a:p>
        </p:txBody>
      </p:sp>
      <p:cxnSp>
        <p:nvCxnSpPr>
          <p:cNvPr id="2" name="直接连接符 1"/>
          <p:cNvCxnSpPr/>
          <p:nvPr>
            <p:custDataLst>
              <p:tags r:id="rId12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主要单板列表</a:t>
            </a:r>
          </a:p>
        </p:txBody>
      </p:sp>
      <p:cxnSp>
        <p:nvCxnSpPr>
          <p:cNvPr id="2" name="直接连接符 1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ctangle 64"/>
          <p:cNvSpPr/>
          <p:nvPr>
            <p:custDataLst>
              <p:tags r:id="rId5"/>
            </p:custDataLst>
          </p:nvPr>
        </p:nvSpPr>
        <p:spPr>
          <a:xfrm>
            <a:off x="5281930" y="5970905"/>
            <a:ext cx="5081905" cy="403225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16 ports E1 board with Front interface</a:t>
            </a:r>
          </a:p>
        </p:txBody>
      </p:sp>
      <p:sp>
        <p:nvSpPr>
          <p:cNvPr id="4" name="Rectangle 63"/>
          <p:cNvSpPr/>
          <p:nvPr>
            <p:custDataLst>
              <p:tags r:id="rId6"/>
            </p:custDataLst>
          </p:nvPr>
        </p:nvSpPr>
        <p:spPr>
          <a:xfrm>
            <a:off x="3167380" y="5970905"/>
            <a:ext cx="2114550" cy="4032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16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路前出线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E1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5" name="Rectangle 62"/>
          <p:cNvSpPr/>
          <p:nvPr>
            <p:custDataLst>
              <p:tags r:id="rId7"/>
            </p:custDataLst>
          </p:nvPr>
        </p:nvSpPr>
        <p:spPr>
          <a:xfrm>
            <a:off x="2286000" y="5970905"/>
            <a:ext cx="881380" cy="4032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R16E1F</a:t>
            </a:r>
          </a:p>
        </p:txBody>
      </p:sp>
      <p:sp>
        <p:nvSpPr>
          <p:cNvPr id="6" name="Rectangle 61"/>
          <p:cNvSpPr/>
          <p:nvPr>
            <p:custDataLst>
              <p:tags r:id="rId8"/>
            </p:custDataLst>
          </p:nvPr>
        </p:nvSpPr>
        <p:spPr>
          <a:xfrm>
            <a:off x="5028707" y="5717882"/>
            <a:ext cx="5263816" cy="417659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 ports ATM STM-1 Board</a:t>
            </a:r>
          </a:p>
        </p:txBody>
      </p:sp>
      <p:sp>
        <p:nvSpPr>
          <p:cNvPr id="7" name="Rectangle 60"/>
          <p:cNvSpPr/>
          <p:nvPr>
            <p:custDataLst>
              <p:tags r:id="rId9"/>
            </p:custDataLst>
          </p:nvPr>
        </p:nvSpPr>
        <p:spPr>
          <a:xfrm>
            <a:off x="2838465" y="5717882"/>
            <a:ext cx="2190242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ATM STM-1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8" name="Rectangle 59"/>
          <p:cNvSpPr/>
          <p:nvPr>
            <p:custDataLst>
              <p:tags r:id="rId10"/>
            </p:custDataLst>
          </p:nvPr>
        </p:nvSpPr>
        <p:spPr>
          <a:xfrm>
            <a:off x="1925535" y="5717882"/>
            <a:ext cx="912930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R4ASB</a:t>
            </a:r>
          </a:p>
        </p:txBody>
      </p:sp>
      <p:sp>
        <p:nvSpPr>
          <p:cNvPr id="9" name="Rectangle 58"/>
          <p:cNvSpPr/>
          <p:nvPr>
            <p:custDataLst>
              <p:tags r:id="rId11"/>
            </p:custDataLst>
          </p:nvPr>
        </p:nvSpPr>
        <p:spPr>
          <a:xfrm>
            <a:off x="5028707" y="5300224"/>
            <a:ext cx="5263816" cy="417659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 ports Channelized STM-1 Board</a:t>
            </a:r>
          </a:p>
        </p:txBody>
      </p:sp>
      <p:sp>
        <p:nvSpPr>
          <p:cNvPr id="10" name="Rectangle 57"/>
          <p:cNvSpPr/>
          <p:nvPr>
            <p:custDataLst>
              <p:tags r:id="rId12"/>
            </p:custDataLst>
          </p:nvPr>
        </p:nvSpPr>
        <p:spPr>
          <a:xfrm>
            <a:off x="2838465" y="5300224"/>
            <a:ext cx="2190242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路通道化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STM-1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11" name="Rectangle 56"/>
          <p:cNvSpPr/>
          <p:nvPr>
            <p:custDataLst>
              <p:tags r:id="rId13"/>
            </p:custDataLst>
          </p:nvPr>
        </p:nvSpPr>
        <p:spPr>
          <a:xfrm>
            <a:off x="1925535" y="5300224"/>
            <a:ext cx="912930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R4CSB</a:t>
            </a:r>
          </a:p>
        </p:txBody>
      </p:sp>
      <p:sp>
        <p:nvSpPr>
          <p:cNvPr id="12" name="Rectangle 55"/>
          <p:cNvSpPr/>
          <p:nvPr>
            <p:custDataLst>
              <p:tags r:id="rId14"/>
            </p:custDataLst>
          </p:nvPr>
        </p:nvSpPr>
        <p:spPr>
          <a:xfrm>
            <a:off x="5028707" y="4699716"/>
            <a:ext cx="5263816" cy="600508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 ports Channelized PoS STM-1 board</a:t>
            </a:r>
          </a:p>
        </p:txBody>
      </p:sp>
      <p:sp>
        <p:nvSpPr>
          <p:cNvPr id="13" name="Rectangle 54"/>
          <p:cNvSpPr/>
          <p:nvPr>
            <p:custDataLst>
              <p:tags r:id="rId15"/>
            </p:custDataLst>
          </p:nvPr>
        </p:nvSpPr>
        <p:spPr>
          <a:xfrm>
            <a:off x="2838465" y="4699716"/>
            <a:ext cx="2190242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路通道化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POS STM-1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14" name="Rectangle 53"/>
          <p:cNvSpPr/>
          <p:nvPr>
            <p:custDataLst>
              <p:tags r:id="rId16"/>
            </p:custDataLst>
          </p:nvPr>
        </p:nvSpPr>
        <p:spPr>
          <a:xfrm>
            <a:off x="1925535" y="4699716"/>
            <a:ext cx="912930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R4CPS1</a:t>
            </a:r>
          </a:p>
        </p:txBody>
      </p:sp>
      <p:sp>
        <p:nvSpPr>
          <p:cNvPr id="15" name="Rectangle 52"/>
          <p:cNvSpPr/>
          <p:nvPr>
            <p:custDataLst>
              <p:tags r:id="rId17"/>
            </p:custDataLst>
          </p:nvPr>
        </p:nvSpPr>
        <p:spPr>
          <a:xfrm>
            <a:off x="5028707" y="4099866"/>
            <a:ext cx="5263816" cy="600508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2 ports Channelized PoS STM-4 board</a:t>
            </a:r>
          </a:p>
        </p:txBody>
      </p:sp>
      <p:sp>
        <p:nvSpPr>
          <p:cNvPr id="16" name="Rectangle 51"/>
          <p:cNvSpPr/>
          <p:nvPr>
            <p:custDataLst>
              <p:tags r:id="rId18"/>
            </p:custDataLst>
          </p:nvPr>
        </p:nvSpPr>
        <p:spPr>
          <a:xfrm>
            <a:off x="2838465" y="4099866"/>
            <a:ext cx="2190242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2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路通道化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POS STM-4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17" name="Rectangle 50"/>
          <p:cNvSpPr/>
          <p:nvPr>
            <p:custDataLst>
              <p:tags r:id="rId19"/>
            </p:custDataLst>
          </p:nvPr>
        </p:nvSpPr>
        <p:spPr>
          <a:xfrm>
            <a:off x="1925535" y="4099866"/>
            <a:ext cx="912930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R2CPS4</a:t>
            </a:r>
          </a:p>
        </p:txBody>
      </p:sp>
      <p:sp>
        <p:nvSpPr>
          <p:cNvPr id="18" name="Rectangle 49"/>
          <p:cNvSpPr/>
          <p:nvPr>
            <p:custDataLst>
              <p:tags r:id="rId20"/>
            </p:custDataLst>
          </p:nvPr>
        </p:nvSpPr>
        <p:spPr>
          <a:xfrm>
            <a:off x="5028707" y="3499358"/>
            <a:ext cx="5263816" cy="600508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 ports Enhanced Gigabit ethernet Combo interface</a:t>
            </a:r>
          </a:p>
        </p:txBody>
      </p:sp>
      <p:sp>
        <p:nvSpPr>
          <p:cNvPr id="19" name="Rectangle 48"/>
          <p:cNvSpPr/>
          <p:nvPr>
            <p:custDataLst>
              <p:tags r:id="rId21"/>
            </p:custDataLst>
          </p:nvPr>
        </p:nvSpPr>
        <p:spPr>
          <a:xfrm>
            <a:off x="2838465" y="3499358"/>
            <a:ext cx="2190242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4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路增强型千兆</a:t>
            </a: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Combo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板</a:t>
            </a:r>
          </a:p>
        </p:txBody>
      </p:sp>
      <p:sp>
        <p:nvSpPr>
          <p:cNvPr id="20" name="Rectangle 47"/>
          <p:cNvSpPr/>
          <p:nvPr>
            <p:custDataLst>
              <p:tags r:id="rId22"/>
            </p:custDataLst>
          </p:nvPr>
        </p:nvSpPr>
        <p:spPr>
          <a:xfrm>
            <a:off x="1925535" y="3499358"/>
            <a:ext cx="912930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R4EGC</a:t>
            </a:r>
          </a:p>
        </p:txBody>
      </p:sp>
      <p:sp>
        <p:nvSpPr>
          <p:cNvPr id="21" name="Rectangle 46"/>
          <p:cNvSpPr/>
          <p:nvPr>
            <p:custDataLst>
              <p:tags r:id="rId23"/>
            </p:custDataLst>
          </p:nvPr>
        </p:nvSpPr>
        <p:spPr>
          <a:xfrm>
            <a:off x="5028707" y="3081699"/>
            <a:ext cx="5263816" cy="417659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8 ports Enhanced Gigabit ethernet ELE interface</a:t>
            </a:r>
          </a:p>
        </p:txBody>
      </p:sp>
      <p:sp>
        <p:nvSpPr>
          <p:cNvPr id="22" name="Rectangle 45"/>
          <p:cNvSpPr/>
          <p:nvPr>
            <p:custDataLst>
              <p:tags r:id="rId24"/>
            </p:custDataLst>
          </p:nvPr>
        </p:nvSpPr>
        <p:spPr>
          <a:xfrm>
            <a:off x="2838465" y="3081699"/>
            <a:ext cx="2190242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8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路增强型千兆电口板</a:t>
            </a:r>
          </a:p>
        </p:txBody>
      </p:sp>
      <p:sp>
        <p:nvSpPr>
          <p:cNvPr id="23" name="Rectangle 44"/>
          <p:cNvSpPr/>
          <p:nvPr>
            <p:custDataLst>
              <p:tags r:id="rId25"/>
            </p:custDataLst>
          </p:nvPr>
        </p:nvSpPr>
        <p:spPr>
          <a:xfrm>
            <a:off x="1925535" y="3081699"/>
            <a:ext cx="912930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R8EGE</a:t>
            </a:r>
          </a:p>
        </p:txBody>
      </p:sp>
      <p:sp>
        <p:nvSpPr>
          <p:cNvPr id="24" name="Rectangle 43"/>
          <p:cNvSpPr/>
          <p:nvPr>
            <p:custDataLst>
              <p:tags r:id="rId26"/>
            </p:custDataLst>
          </p:nvPr>
        </p:nvSpPr>
        <p:spPr>
          <a:xfrm>
            <a:off x="5028707" y="2481849"/>
            <a:ext cx="5263816" cy="600508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8 ports Enhanced Gigabit ethernet Fiber interface</a:t>
            </a:r>
          </a:p>
        </p:txBody>
      </p:sp>
      <p:sp>
        <p:nvSpPr>
          <p:cNvPr id="25" name="Rectangle 42"/>
          <p:cNvSpPr/>
          <p:nvPr>
            <p:custDataLst>
              <p:tags r:id="rId27"/>
            </p:custDataLst>
          </p:nvPr>
        </p:nvSpPr>
        <p:spPr>
          <a:xfrm>
            <a:off x="2838465" y="2481849"/>
            <a:ext cx="2190242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8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路增强型千兆光口板</a:t>
            </a:r>
          </a:p>
        </p:txBody>
      </p:sp>
      <p:sp>
        <p:nvSpPr>
          <p:cNvPr id="26" name="Rectangle 41"/>
          <p:cNvSpPr/>
          <p:nvPr>
            <p:custDataLst>
              <p:tags r:id="rId28"/>
            </p:custDataLst>
          </p:nvPr>
        </p:nvSpPr>
        <p:spPr>
          <a:xfrm>
            <a:off x="1925535" y="2481849"/>
            <a:ext cx="912930" cy="600508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R8EGF</a:t>
            </a:r>
          </a:p>
        </p:txBody>
      </p:sp>
      <p:sp>
        <p:nvSpPr>
          <p:cNvPr id="27" name="Rectangle 40"/>
          <p:cNvSpPr/>
          <p:nvPr>
            <p:custDataLst>
              <p:tags r:id="rId29"/>
            </p:custDataLst>
          </p:nvPr>
        </p:nvSpPr>
        <p:spPr>
          <a:xfrm>
            <a:off x="5028707" y="2064190"/>
            <a:ext cx="5263816" cy="417659"/>
          </a:xfrm>
          <a:prstGeom prst="rect">
            <a:avLst/>
          </a:prstGeom>
          <a:noFill/>
          <a:ln w="9525">
            <a:noFill/>
          </a:ln>
        </p:spPr>
        <p:txBody>
          <a:bodyPr lIns="10800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Switch Control Clock Unit for 6200</a:t>
            </a:r>
          </a:p>
        </p:txBody>
      </p:sp>
      <p:sp>
        <p:nvSpPr>
          <p:cNvPr id="28" name="Rectangle 39"/>
          <p:cNvSpPr/>
          <p:nvPr>
            <p:custDataLst>
              <p:tags r:id="rId30"/>
            </p:custDataLst>
          </p:nvPr>
        </p:nvSpPr>
        <p:spPr>
          <a:xfrm>
            <a:off x="2838465" y="2064190"/>
            <a:ext cx="2190242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6200</a:t>
            </a:r>
            <a:r>
              <a:rPr lang="zh-CN" altLang="en-US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主控时钟交换单元板</a:t>
            </a:r>
          </a:p>
        </p:txBody>
      </p:sp>
      <p:sp>
        <p:nvSpPr>
          <p:cNvPr id="29" name="Rectangle 38"/>
          <p:cNvSpPr/>
          <p:nvPr>
            <p:custDataLst>
              <p:tags r:id="rId31"/>
            </p:custDataLst>
          </p:nvPr>
        </p:nvSpPr>
        <p:spPr>
          <a:xfrm>
            <a:off x="1925535" y="2064190"/>
            <a:ext cx="912930" cy="417659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en-US" altLang="zh-CN" sz="14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RSCCU2</a:t>
            </a:r>
          </a:p>
        </p:txBody>
      </p:sp>
      <p:sp>
        <p:nvSpPr>
          <p:cNvPr id="30" name="Rectangle 37"/>
          <p:cNvSpPr/>
          <p:nvPr>
            <p:custDataLst>
              <p:tags r:id="rId32"/>
            </p:custDataLst>
          </p:nvPr>
        </p:nvSpPr>
        <p:spPr>
          <a:xfrm>
            <a:off x="5028707" y="1371600"/>
            <a:ext cx="5263816" cy="692590"/>
          </a:xfrm>
          <a:prstGeom prst="rect">
            <a:avLst/>
          </a:prstGeom>
          <a:solidFill>
            <a:srgbClr val="C0C0C0"/>
          </a:solidFill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zh-CN" altLang="en-US" sz="1400" b="1">
                <a:solidFill>
                  <a:schemeClr val="accent2">
                    <a:lumMod val="50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名称含义</a:t>
            </a:r>
          </a:p>
        </p:txBody>
      </p:sp>
      <p:sp>
        <p:nvSpPr>
          <p:cNvPr id="31" name="Rectangle 36"/>
          <p:cNvSpPr/>
          <p:nvPr>
            <p:custDataLst>
              <p:tags r:id="rId33"/>
            </p:custDataLst>
          </p:nvPr>
        </p:nvSpPr>
        <p:spPr>
          <a:xfrm>
            <a:off x="2838465" y="1371600"/>
            <a:ext cx="2190242" cy="692590"/>
          </a:xfrm>
          <a:prstGeom prst="rect">
            <a:avLst/>
          </a:prstGeom>
          <a:solidFill>
            <a:srgbClr val="C0C0C0"/>
          </a:solidFill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zh-CN" altLang="en-US" sz="1400" b="1">
                <a:solidFill>
                  <a:schemeClr val="accent2">
                    <a:lumMod val="50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单板名称</a:t>
            </a:r>
          </a:p>
        </p:txBody>
      </p:sp>
      <p:sp>
        <p:nvSpPr>
          <p:cNvPr id="32" name="Rectangle 35"/>
          <p:cNvSpPr/>
          <p:nvPr>
            <p:custDataLst>
              <p:tags r:id="rId34"/>
            </p:custDataLst>
          </p:nvPr>
        </p:nvSpPr>
        <p:spPr>
          <a:xfrm>
            <a:off x="1925535" y="1371600"/>
            <a:ext cx="912930" cy="692590"/>
          </a:xfrm>
          <a:prstGeom prst="rect">
            <a:avLst/>
          </a:prstGeom>
          <a:solidFill>
            <a:srgbClr val="C0C0C0"/>
          </a:solidFill>
          <a:ln w="9525">
            <a:noFill/>
          </a:ln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74955" indent="-274955" algn="ctr" fontAlgn="ctr">
              <a:lnSpc>
                <a:spcPct val="145000"/>
              </a:lnSpc>
              <a:buSzPct val="75000"/>
            </a:pPr>
            <a:r>
              <a:rPr lang="zh-CN" altLang="en-US" sz="1400" b="1">
                <a:solidFill>
                  <a:schemeClr val="accent2">
                    <a:lumMod val="50000"/>
                  </a:schemeClr>
                </a:solidFill>
                <a:latin typeface="宋体" panose="02010600030101010101" pitchFamily="2" charset="-122"/>
                <a:ea typeface="楷体_GB2312" pitchFamily="49" charset="-122"/>
              </a:rPr>
              <a:t>单板代号</a:t>
            </a:r>
          </a:p>
        </p:txBody>
      </p:sp>
      <p:sp>
        <p:nvSpPr>
          <p:cNvPr id="33" name="Line 65"/>
          <p:cNvSpPr/>
          <p:nvPr/>
        </p:nvSpPr>
        <p:spPr>
          <a:xfrm>
            <a:off x="1925535" y="1371600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4" name="Line 67"/>
          <p:cNvSpPr/>
          <p:nvPr/>
        </p:nvSpPr>
        <p:spPr>
          <a:xfrm flipH="1">
            <a:off x="1925535" y="1371600"/>
            <a:ext cx="0" cy="518160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5" name="Line 71"/>
          <p:cNvSpPr/>
          <p:nvPr/>
        </p:nvSpPr>
        <p:spPr>
          <a:xfrm>
            <a:off x="1925535" y="2064190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6" name="Line 73"/>
          <p:cNvSpPr/>
          <p:nvPr/>
        </p:nvSpPr>
        <p:spPr>
          <a:xfrm flipH="1">
            <a:off x="2838465" y="1371600"/>
            <a:ext cx="0" cy="518160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7" name="Line 76"/>
          <p:cNvSpPr/>
          <p:nvPr/>
        </p:nvSpPr>
        <p:spPr>
          <a:xfrm flipH="1">
            <a:off x="5028707" y="1371600"/>
            <a:ext cx="0" cy="518160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8" name="Line 80"/>
          <p:cNvSpPr/>
          <p:nvPr/>
        </p:nvSpPr>
        <p:spPr>
          <a:xfrm>
            <a:off x="1925535" y="2481849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9" name="Line 93"/>
          <p:cNvSpPr/>
          <p:nvPr/>
        </p:nvSpPr>
        <p:spPr>
          <a:xfrm>
            <a:off x="1925535" y="3081699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0" name="Line 106"/>
          <p:cNvSpPr/>
          <p:nvPr/>
        </p:nvSpPr>
        <p:spPr>
          <a:xfrm>
            <a:off x="1925535" y="3499358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1" name="Line 119"/>
          <p:cNvSpPr/>
          <p:nvPr/>
        </p:nvSpPr>
        <p:spPr>
          <a:xfrm>
            <a:off x="1925535" y="4099866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2" name="Line 132"/>
          <p:cNvSpPr/>
          <p:nvPr/>
        </p:nvSpPr>
        <p:spPr>
          <a:xfrm>
            <a:off x="1925535" y="4699716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3" name="Line 145"/>
          <p:cNvSpPr/>
          <p:nvPr/>
        </p:nvSpPr>
        <p:spPr>
          <a:xfrm>
            <a:off x="1925535" y="5300224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" name="Line 158"/>
          <p:cNvSpPr/>
          <p:nvPr/>
        </p:nvSpPr>
        <p:spPr>
          <a:xfrm>
            <a:off x="1925535" y="5717882"/>
            <a:ext cx="8366331" cy="0"/>
          </a:xfrm>
          <a:prstGeom prst="line">
            <a:avLst/>
          </a:prstGeom>
          <a:ln w="12700" cap="rnd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  <p:custDataLst>
      <p:tags r:id="rId3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RSCCU2主控时钟交换单元板</a:t>
            </a:r>
          </a:p>
        </p:txBody>
      </p:sp>
      <p:cxnSp>
        <p:nvCxnSpPr>
          <p:cNvPr id="2" name="直接连接符 1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itle 6"/>
          <p:cNvSpPr txBox="1"/>
          <p:nvPr>
            <p:custDataLst>
              <p:tags r:id="rId5"/>
            </p:custDataLst>
          </p:nvPr>
        </p:nvSpPr>
        <p:spPr>
          <a:xfrm>
            <a:off x="7829418" y="4251762"/>
            <a:ext cx="3327365" cy="148707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RSCCU 单板的工作原理</a:t>
            </a:r>
          </a:p>
        </p:txBody>
      </p:sp>
      <p:cxnSp>
        <p:nvCxnSpPr>
          <p:cNvPr id="10" name="直接连接符 9"/>
          <p:cNvCxnSpPr/>
          <p:nvPr>
            <p:custDataLst>
              <p:tags r:id="rId6"/>
            </p:custDataLst>
          </p:nvPr>
        </p:nvCxnSpPr>
        <p:spPr>
          <a:xfrm>
            <a:off x="11388432" y="2185966"/>
            <a:ext cx="371768" cy="0"/>
          </a:xfrm>
          <a:prstGeom prst="line">
            <a:avLst/>
          </a:prstGeom>
          <a:ln w="15875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>
            <a:off x="11388432" y="2275810"/>
            <a:ext cx="297415" cy="0"/>
          </a:xfrm>
          <a:prstGeom prst="line">
            <a:avLst/>
          </a:prstGeom>
          <a:ln w="15875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388432" y="2365655"/>
            <a:ext cx="223061" cy="0"/>
          </a:xfrm>
          <a:prstGeom prst="line">
            <a:avLst/>
          </a:prstGeom>
          <a:ln w="15875">
            <a:solidFill>
              <a:schemeClr val="dk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 descr="placingpictureplaceholder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7200" y="4814154"/>
            <a:ext cx="743009" cy="502074"/>
          </a:xfrm>
          <a:prstGeom prst="rect">
            <a:avLst/>
          </a:prstGeom>
        </p:spPr>
      </p:pic>
      <p:pic>
        <p:nvPicPr>
          <p:cNvPr id="5" name="图片 4" descr="placingpictureplaceholder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293151" y="4814154"/>
            <a:ext cx="5948860" cy="502074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RSCCU2型主控板功能接口表</a:t>
            </a: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" name="Group 329"/>
          <p:cNvGraphicFramePr>
            <a:graphicFrameLocks noGrp="1"/>
          </p:cNvGraphicFramePr>
          <p:nvPr/>
        </p:nvGraphicFramePr>
        <p:xfrm>
          <a:off x="2446111" y="1371600"/>
          <a:ext cx="7324725" cy="5182235"/>
        </p:xfrm>
        <a:graphic>
          <a:graphicData uri="http://schemas.openxmlformats.org/drawingml/2006/table">
            <a:tbl>
              <a:tblPr/>
              <a:tblGrid>
                <a:gridCol w="13658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059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2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4505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400" b="1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接口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400" b="1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功能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400" b="1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描述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5985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GPS_IN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外部时间同步输入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支持相位同步信息和绝对时间值的（即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TOD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），用于接收外部时间并进行本地与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外部时间时钟同步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5985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GPS_OUT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外部时间同步输出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支持相位同步信息和绝对时间值的输出（即</a:t>
                      </a: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TOD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），用于向其他设备发送时钟同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步信息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560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ALM_IN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外部告警输入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支持</a:t>
                      </a: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4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路外部告警输入，用于接收其他设备传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递过来的告警信息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1830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ALM_OUT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外部告警输出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支持</a:t>
                      </a: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3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路告警输出，用于发送本机产生的告警</a:t>
                      </a:r>
                    </a:p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到其他设备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405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LCT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管理端口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用于以太网远程登录管理设备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6405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Qx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网管端口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用于连接中兴网管系统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70560">
                <a:tc>
                  <a:txBody>
                    <a:bodyPr vert="horz" wrap="square"/>
                    <a:lstStyle/>
                    <a:p>
                      <a:pPr marL="274955" marR="0" lvl="0" indent="-274955" algn="ctr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CON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Console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口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是系统基本配置端口，用于</a:t>
                      </a:r>
                      <a:r>
                        <a:rPr kumimoji="0" lang="en-US" altLang="zh-CN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ZXCTN 6200</a:t>
                      </a: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系统</a:t>
                      </a:r>
                    </a:p>
                    <a:p>
                      <a:pPr marL="274955" marR="0" lvl="0" indent="-274955" algn="l" defTabSz="914400" rtl="0" eaLnBrk="1" fontAlgn="ctr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</a:pPr>
                      <a:r>
                        <a:rPr kumimoji="0" lang="zh-CN" altLang="en-US" sz="1200" b="0" i="0" u="none" strike="noStrike" cap="none" spc="120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的基本配置和维护</a:t>
                      </a:r>
                    </a:p>
                  </a:txBody>
                  <a:tcPr marL="177800" marR="177800" marT="107950" marB="10795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Freeform 28"/>
          <p:cNvSpPr/>
          <p:nvPr>
            <p:custDataLst>
              <p:tags r:id="rId2"/>
            </p:custDataLst>
          </p:nvPr>
        </p:nvSpPr>
        <p:spPr>
          <a:xfrm>
            <a:off x="637" y="362"/>
            <a:ext cx="12190729" cy="6857286"/>
          </a:xfrm>
          <a:custGeom>
            <a:gdLst>
              <a:gd name="connsiteX0" fmla="*/ 4366810 w 12191999"/>
              <a:gd name="connsiteY0" fmla="*/ 0 h 6858000"/>
              <a:gd name="connsiteX1" fmla="*/ 12191999 w 12191999"/>
              <a:gd name="connsiteY1" fmla="*/ 2 h 6858000"/>
              <a:gd name="connsiteX2" fmla="*/ 12191998 w 12191999"/>
              <a:gd name="connsiteY2" fmla="*/ 698097 h 6858000"/>
              <a:gd name="connsiteX3" fmla="*/ 7990526 w 12191999"/>
              <a:gd name="connsiteY3" fmla="*/ 6857999 h 6858000"/>
              <a:gd name="connsiteX4" fmla="*/ 0 w 12191999"/>
              <a:gd name="connsiteY4" fmla="*/ 6858000 h 6858000"/>
              <a:gd name="connsiteX5" fmla="*/ 2 w 12191999"/>
              <a:gd name="connsiteY5" fmla="*/ 640229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6858000">
                <a:moveTo>
                  <a:pt x="4366810" y="0"/>
                </a:moveTo>
                <a:lnTo>
                  <a:pt x="12191999" y="2"/>
                </a:lnTo>
                <a:lnTo>
                  <a:pt x="12191998" y="698097"/>
                </a:lnTo>
                <a:lnTo>
                  <a:pt x="7990526" y="6857999"/>
                </a:lnTo>
                <a:lnTo>
                  <a:pt x="0" y="6858000"/>
                </a:lnTo>
                <a:lnTo>
                  <a:pt x="2" y="6402298"/>
                </a:ln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457791" y="457514"/>
            <a:ext cx="11276515" cy="5942981"/>
          </a:xfrm>
          <a:prstGeom prst="rect">
            <a:avLst/>
          </a:prstGeom>
          <a:solidFill>
            <a:schemeClr val="lt2">
              <a:alpha val="90000"/>
            </a:schemeClr>
          </a:solidFill>
          <a:ln w="38100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17582" b="17582"/>
          <a:stretch>
            <a:fillRect/>
          </a:stretch>
        </p:blipFill>
        <p:spPr>
          <a:xfrm>
            <a:off x="1219707" y="914680"/>
            <a:ext cx="9752660" cy="365724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360" h="5760">
                <a:moveTo>
                  <a:pt x="0" y="0"/>
                </a:moveTo>
                <a:lnTo>
                  <a:pt x="15360" y="0"/>
                </a:lnTo>
                <a:lnTo>
                  <a:pt x="15360" y="5760"/>
                </a:lnTo>
                <a:lnTo>
                  <a:pt x="0" y="576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1219708" y="4724303"/>
            <a:ext cx="9752660" cy="121907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RSCCU指示灯状态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32091" r="32091"/>
          <a:stretch>
            <a:fillRect/>
          </a:stretch>
        </p:blipFill>
        <p:spPr>
          <a:xfrm>
            <a:off x="587" y="729607"/>
            <a:ext cx="7662802" cy="3352479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560" h="5280">
                <a:moveTo>
                  <a:pt x="0" y="0"/>
                </a:moveTo>
                <a:lnTo>
                  <a:pt x="10560" y="0"/>
                </a:lnTo>
                <a:lnTo>
                  <a:pt x="10560" y="5280"/>
                </a:lnTo>
                <a:lnTo>
                  <a:pt x="0" y="5280"/>
                </a:lnTo>
                <a:lnTo>
                  <a:pt x="0" y="0"/>
                </a:lnTo>
                <a:close/>
              </a:path>
            </a:pathLst>
          </a:custGeom>
          <a:effectLst>
            <a:outerShdw blurRad="457200" dist="50800" dir="2700000" algn="tl" rotWithShape="0">
              <a:srgbClr val="000000">
                <a:alpha val="20000"/>
              </a:srgbClr>
            </a:outerShdw>
          </a:effectLst>
        </p:spPr>
      </p:pic>
      <p:sp>
        <p:nvSpPr>
          <p:cNvPr id="11" name="Title 6"/>
          <p:cNvSpPr txBox="1"/>
          <p:nvPr>
            <p:custDataLst>
              <p:tags r:id="rId4"/>
            </p:custDataLst>
          </p:nvPr>
        </p:nvSpPr>
        <p:spPr>
          <a:xfrm>
            <a:off x="8011703" y="729607"/>
            <a:ext cx="4179707" cy="3352479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R16E1F是E1电路仿真单板，支持16路E1接口，每个接口带宽为2.048Mbps，可以基于每E1接口选择支持IMA、ML-PPP或TDM E1功能。其中，TDM E1还可以选择支持结构化或非结构化的电路仿真。</a:t>
            </a:r>
          </a:p>
        </p:txBody>
      </p:sp>
      <p:sp>
        <p:nvSpPr>
          <p:cNvPr id="2" name="Title 6"/>
          <p:cNvSpPr txBox="1"/>
          <p:nvPr>
            <p:custDataLst>
              <p:tags r:id="rId5"/>
            </p:custDataLst>
          </p:nvPr>
        </p:nvSpPr>
        <p:spPr>
          <a:xfrm>
            <a:off x="592" y="4430397"/>
            <a:ext cx="12190817" cy="169799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前出线E1板R16E1F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增强型千兆Combo板R4EGC</a:t>
            </a:r>
          </a:p>
        </p:txBody>
      </p:sp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5" name="图片 1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31055" r="31055"/>
          <a:stretch>
            <a:fillRect/>
          </a:stretch>
        </p:blipFill>
        <p:spPr>
          <a:xfrm>
            <a:off x="6977390" y="1624740"/>
            <a:ext cx="3427406" cy="145697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160" h="3600">
                <a:moveTo>
                  <a:pt x="0" y="0"/>
                </a:moveTo>
                <a:lnTo>
                  <a:pt x="8160" y="0"/>
                </a:lnTo>
                <a:lnTo>
                  <a:pt x="8160" y="3600"/>
                </a:lnTo>
                <a:lnTo>
                  <a:pt x="0" y="360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6" name="Title 6"/>
          <p:cNvSpPr txBox="1"/>
          <p:nvPr>
            <p:custDataLst>
              <p:tags r:id="rId6"/>
            </p:custDataLst>
          </p:nvPr>
        </p:nvSpPr>
        <p:spPr>
          <a:xfrm>
            <a:off x="6977391" y="3207462"/>
            <a:ext cx="3427406" cy="309259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4EGC单板增强型Combo单板，内部集成FPGA功能单元协助CPU处理业务。R4EGC单板提供4个千兆SFP光口端口和4个千兆以太网电口。相同编号的光口和电口不能同时使用，只能任选其一使用，例如1号电口使用时1号SFP光口将失效。</a:t>
            </a:r>
          </a:p>
        </p:txBody>
      </p:sp>
      <p:sp>
        <p:nvSpPr>
          <p:cNvPr id="26" name="文本框 75"/>
          <p:cNvSpPr txBox="1"/>
          <p:nvPr>
            <p:custDataLst>
              <p:tags r:id="rId7"/>
            </p:custDataLst>
          </p:nvPr>
        </p:nvSpPr>
        <p:spPr>
          <a:xfrm>
            <a:off x="2404962" y="2729786"/>
            <a:ext cx="1798332" cy="2725284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支持配置接口速率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支持光接口数字诊断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支持光接口激光器自动关断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支持同步以太网</a:t>
            </a:r>
          </a:p>
        </p:txBody>
      </p:sp>
      <p:sp>
        <p:nvSpPr>
          <p:cNvPr id="27" name="文本框 90"/>
          <p:cNvSpPr txBox="1"/>
          <p:nvPr>
            <p:custDataLst>
              <p:tags r:id="rId8"/>
            </p:custDataLst>
          </p:nvPr>
        </p:nvSpPr>
        <p:spPr>
          <a:xfrm>
            <a:off x="2404962" y="2470241"/>
            <a:ext cx="1798332" cy="259546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光口支持功能如下：</a:t>
            </a: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1812585" y="2534364"/>
            <a:ext cx="422908" cy="666169"/>
          </a:xfrm>
          <a:prstGeom prst="rect">
            <a:avLst/>
          </a:prstGeom>
          <a:noFill/>
        </p:spPr>
        <p:txBody>
          <a:bodyPr wrap="square" rtlCol="0">
            <a:normAutofit fontScale="82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9" name="AutoShape 13"/>
          <p:cNvSpPr>
            <a:spLocks noChangeAspect="1" noChangeArrowheads="1" noTextEdit="1"/>
          </p:cNvSpPr>
          <p:nvPr>
            <p:custDataLst>
              <p:tags r:id="rId10"/>
            </p:custDataLst>
          </p:nvPr>
        </p:nvSpPr>
        <p:spPr bwMode="auto">
          <a:xfrm rot="3325904">
            <a:off x="2166281" y="2642763"/>
            <a:ext cx="85498" cy="84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0" name="Freeform 15"/>
          <p:cNvSpPr/>
          <p:nvPr>
            <p:custDataLst>
              <p:tags r:id="rId11"/>
            </p:custDataLst>
          </p:nvPr>
        </p:nvSpPr>
        <p:spPr bwMode="auto">
          <a:xfrm rot="3325904">
            <a:off x="2175442" y="2651414"/>
            <a:ext cx="68703" cy="6870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1" name="Freeform 16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 rot="3325904">
            <a:off x="2163736" y="2639200"/>
            <a:ext cx="93131" cy="93640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49804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3" name="AutoShape 18"/>
          <p:cNvSpPr>
            <a:spLocks noChangeAspect="1" noChangeArrowheads="1" noTextEdit="1"/>
          </p:cNvSpPr>
          <p:nvPr>
            <p:custDataLst>
              <p:tags r:id="rId13"/>
            </p:custDataLst>
          </p:nvPr>
        </p:nvSpPr>
        <p:spPr bwMode="auto">
          <a:xfrm rot="21171213">
            <a:off x="2101140" y="2479401"/>
            <a:ext cx="158782" cy="160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4" name="Freeform 20"/>
          <p:cNvSpPr/>
          <p:nvPr>
            <p:custDataLst>
              <p:tags r:id="rId14"/>
            </p:custDataLst>
          </p:nvPr>
        </p:nvSpPr>
        <p:spPr bwMode="auto">
          <a:xfrm rot="21171213">
            <a:off x="2116407" y="2494669"/>
            <a:ext cx="129773" cy="12977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25" name="Freeform 21"/>
          <p:cNvSpPr>
            <a:spLocks noEditPoints="1"/>
          </p:cNvSpPr>
          <p:nvPr>
            <p:custDataLst>
              <p:tags r:id="rId15"/>
            </p:custDataLst>
          </p:nvPr>
        </p:nvSpPr>
        <p:spPr bwMode="auto">
          <a:xfrm rot="21171213">
            <a:off x="2097068" y="2470241"/>
            <a:ext cx="171504" cy="177102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50196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0" name="AutoShape 13"/>
          <p:cNvSpPr>
            <a:spLocks noChangeAspect="1" noChangeArrowheads="1" noTextEdit="1"/>
          </p:cNvSpPr>
          <p:nvPr>
            <p:custDataLst>
              <p:tags r:id="rId16"/>
            </p:custDataLst>
          </p:nvPr>
        </p:nvSpPr>
        <p:spPr bwMode="auto">
          <a:xfrm rot="16898588">
            <a:off x="2007500" y="2536400"/>
            <a:ext cx="85498" cy="84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1" name="Freeform 15"/>
          <p:cNvSpPr/>
          <p:nvPr>
            <p:custDataLst>
              <p:tags r:id="rId17"/>
            </p:custDataLst>
          </p:nvPr>
        </p:nvSpPr>
        <p:spPr bwMode="auto">
          <a:xfrm rot="16898588">
            <a:off x="2015133" y="2544033"/>
            <a:ext cx="68703" cy="6870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32" name="Freeform 16"/>
          <p:cNvSpPr>
            <a:spLocks noEditPoints="1"/>
          </p:cNvSpPr>
          <p:nvPr>
            <p:custDataLst>
              <p:tags r:id="rId18"/>
            </p:custDataLst>
          </p:nvPr>
        </p:nvSpPr>
        <p:spPr bwMode="auto">
          <a:xfrm rot="16898588">
            <a:off x="2003428" y="2530802"/>
            <a:ext cx="93131" cy="93640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49804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43" name="文本框 90"/>
          <p:cNvSpPr txBox="1"/>
          <p:nvPr>
            <p:custDataLst>
              <p:tags r:id="rId19"/>
            </p:custDataLst>
          </p:nvPr>
        </p:nvSpPr>
        <p:spPr>
          <a:xfrm>
            <a:off x="4926400" y="2471097"/>
            <a:ext cx="1798332" cy="259546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电口支持功能如下：</a:t>
            </a:r>
          </a:p>
        </p:txBody>
      </p:sp>
      <p:sp>
        <p:nvSpPr>
          <p:cNvPr id="142" name="文本框 75"/>
          <p:cNvSpPr txBox="1"/>
          <p:nvPr>
            <p:custDataLst>
              <p:tags r:id="rId20"/>
            </p:custDataLst>
          </p:nvPr>
        </p:nvSpPr>
        <p:spPr>
          <a:xfrm>
            <a:off x="4926400" y="2730642"/>
            <a:ext cx="1798332" cy="2725284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 fontScale="850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支持全双工/半双工工作模式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支持10/100/1000M自动协商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支持强制模式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支持在任务模式下的自动交叉功能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支持线缆测试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支持同步以太网</a:t>
            </a:r>
          </a:p>
        </p:txBody>
      </p:sp>
      <p:sp>
        <p:nvSpPr>
          <p:cNvPr id="92" name="文本框 91"/>
          <p:cNvSpPr txBox="1"/>
          <p:nvPr>
            <p:custDataLst>
              <p:tags r:id="rId21"/>
            </p:custDataLst>
          </p:nvPr>
        </p:nvSpPr>
        <p:spPr>
          <a:xfrm>
            <a:off x="4334023" y="2533507"/>
            <a:ext cx="422908" cy="666169"/>
          </a:xfrm>
          <a:prstGeom prst="rect">
            <a:avLst/>
          </a:prstGeom>
          <a:noFill/>
        </p:spPr>
        <p:txBody>
          <a:bodyPr wrap="square" rtlCol="0">
            <a:normAutofit fontScale="82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93" name="AutoShape 13"/>
          <p:cNvSpPr>
            <a:spLocks noChangeAspect="1" noChangeArrowheads="1" noTextEdit="1"/>
          </p:cNvSpPr>
          <p:nvPr>
            <p:custDataLst>
              <p:tags r:id="rId22"/>
            </p:custDataLst>
          </p:nvPr>
        </p:nvSpPr>
        <p:spPr bwMode="auto">
          <a:xfrm rot="3325904">
            <a:off x="4687718" y="2641906"/>
            <a:ext cx="85498" cy="84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4" name="Freeform 15"/>
          <p:cNvSpPr/>
          <p:nvPr>
            <p:custDataLst>
              <p:tags r:id="rId23"/>
            </p:custDataLst>
          </p:nvPr>
        </p:nvSpPr>
        <p:spPr bwMode="auto">
          <a:xfrm rot="3325904">
            <a:off x="4696879" y="2650558"/>
            <a:ext cx="68703" cy="6870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5" name="Freeform 16"/>
          <p:cNvSpPr>
            <a:spLocks noEditPoints="1"/>
          </p:cNvSpPr>
          <p:nvPr>
            <p:custDataLst>
              <p:tags r:id="rId24"/>
            </p:custDataLst>
          </p:nvPr>
        </p:nvSpPr>
        <p:spPr bwMode="auto">
          <a:xfrm rot="3325904">
            <a:off x="4685174" y="2638343"/>
            <a:ext cx="93131" cy="93640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49804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6" name="AutoShape 18"/>
          <p:cNvSpPr>
            <a:spLocks noChangeAspect="1" noChangeArrowheads="1" noTextEdit="1"/>
          </p:cNvSpPr>
          <p:nvPr>
            <p:custDataLst>
              <p:tags r:id="rId25"/>
            </p:custDataLst>
          </p:nvPr>
        </p:nvSpPr>
        <p:spPr bwMode="auto">
          <a:xfrm rot="21171213">
            <a:off x="4622578" y="2478544"/>
            <a:ext cx="158782" cy="160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7" name="Freeform 20"/>
          <p:cNvSpPr/>
          <p:nvPr>
            <p:custDataLst>
              <p:tags r:id="rId26"/>
            </p:custDataLst>
          </p:nvPr>
        </p:nvSpPr>
        <p:spPr bwMode="auto">
          <a:xfrm rot="21171213">
            <a:off x="4637845" y="2493811"/>
            <a:ext cx="129773" cy="12977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8" name="Freeform 21"/>
          <p:cNvSpPr>
            <a:spLocks noEditPoints="1"/>
          </p:cNvSpPr>
          <p:nvPr>
            <p:custDataLst>
              <p:tags r:id="rId27"/>
            </p:custDataLst>
          </p:nvPr>
        </p:nvSpPr>
        <p:spPr bwMode="auto">
          <a:xfrm rot="21171213">
            <a:off x="4618506" y="2469384"/>
            <a:ext cx="171504" cy="177102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50196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99" name="AutoShape 13"/>
          <p:cNvSpPr>
            <a:spLocks noChangeAspect="1" noChangeArrowheads="1" noTextEdit="1"/>
          </p:cNvSpPr>
          <p:nvPr>
            <p:custDataLst>
              <p:tags r:id="rId28"/>
            </p:custDataLst>
          </p:nvPr>
        </p:nvSpPr>
        <p:spPr bwMode="auto">
          <a:xfrm rot="16898588">
            <a:off x="4528937" y="2535542"/>
            <a:ext cx="85498" cy="84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00" name="Freeform 15"/>
          <p:cNvSpPr/>
          <p:nvPr>
            <p:custDataLst>
              <p:tags r:id="rId29"/>
            </p:custDataLst>
          </p:nvPr>
        </p:nvSpPr>
        <p:spPr bwMode="auto">
          <a:xfrm rot="16898588">
            <a:off x="4536571" y="2543176"/>
            <a:ext cx="68703" cy="68703"/>
          </a:xfrm>
          <a:custGeom>
            <a:gdLst>
              <a:gd name="T0" fmla="*/ 88 w 401"/>
              <a:gd name="T1" fmla="*/ 91 h 401"/>
              <a:gd name="T2" fmla="*/ 1 w 401"/>
              <a:gd name="T3" fmla="*/ 365 h 401"/>
              <a:gd name="T4" fmla="*/ 231 w 401"/>
              <a:gd name="T5" fmla="*/ 135 h 401"/>
              <a:gd name="T6" fmla="*/ 266 w 401"/>
              <a:gd name="T7" fmla="*/ 171 h 401"/>
              <a:gd name="T8" fmla="*/ 37 w 401"/>
              <a:gd name="T9" fmla="*/ 400 h 401"/>
              <a:gd name="T10" fmla="*/ 310 w 401"/>
              <a:gd name="T11" fmla="*/ 314 h 401"/>
              <a:gd name="T12" fmla="*/ 396 w 401"/>
              <a:gd name="T13" fmla="*/ 6 h 401"/>
              <a:gd name="T14" fmla="*/ 88 w 401"/>
              <a:gd name="T15" fmla="*/ 91 h 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1" h="401">
                <a:moveTo>
                  <a:pt x="88" y="91"/>
                </a:moveTo>
                <a:cubicBezTo>
                  <a:pt x="11" y="168"/>
                  <a:pt x="0" y="294"/>
                  <a:pt x="1" y="365"/>
                </a:cubicBezTo>
                <a:cubicBezTo>
                  <a:pt x="231" y="135"/>
                  <a:pt x="231" y="135"/>
                  <a:pt x="231" y="135"/>
                </a:cubicBezTo>
                <a:cubicBezTo>
                  <a:pt x="266" y="171"/>
                  <a:pt x="266" y="171"/>
                  <a:pt x="266" y="171"/>
                </a:cubicBezTo>
                <a:cubicBezTo>
                  <a:pt x="37" y="400"/>
                  <a:pt x="37" y="400"/>
                  <a:pt x="37" y="400"/>
                </a:cubicBezTo>
                <a:cubicBezTo>
                  <a:pt x="108" y="401"/>
                  <a:pt x="234" y="390"/>
                  <a:pt x="310" y="314"/>
                </a:cubicBezTo>
                <a:cubicBezTo>
                  <a:pt x="401" y="222"/>
                  <a:pt x="399" y="62"/>
                  <a:pt x="396" y="6"/>
                </a:cubicBezTo>
                <a:cubicBezTo>
                  <a:pt x="340" y="2"/>
                  <a:pt x="179" y="0"/>
                  <a:pt x="88" y="91"/>
                </a:cubicBezTo>
                <a:close/>
              </a:path>
            </a:pathLst>
          </a:custGeom>
          <a:solidFill>
            <a:schemeClr val="accent3">
              <a:lumMod val="75000"/>
              <a:alpha val="85098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  <p:sp>
        <p:nvSpPr>
          <p:cNvPr id="101" name="Freeform 16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 rot="16898588">
            <a:off x="4524866" y="2529944"/>
            <a:ext cx="93131" cy="93640"/>
          </a:xfrm>
          <a:custGeom>
            <a:gdLst>
              <a:gd name="T0" fmla="*/ 505 w 535"/>
              <a:gd name="T1" fmla="*/ 52 h 548"/>
              <a:gd name="T2" fmla="*/ 483 w 535"/>
              <a:gd name="T3" fmla="*/ 31 h 548"/>
              <a:gd name="T4" fmla="*/ 113 w 535"/>
              <a:gd name="T5" fmla="*/ 129 h 548"/>
              <a:gd name="T6" fmla="*/ 16 w 535"/>
              <a:gd name="T7" fmla="*/ 516 h 548"/>
              <a:gd name="T8" fmla="*/ 407 w 535"/>
              <a:gd name="T9" fmla="*/ 422 h 548"/>
              <a:gd name="T10" fmla="*/ 505 w 535"/>
              <a:gd name="T11" fmla="*/ 52 h 548"/>
              <a:gd name="T12" fmla="*/ 371 w 535"/>
              <a:gd name="T13" fmla="*/ 387 h 548"/>
              <a:gd name="T14" fmla="*/ 98 w 535"/>
              <a:gd name="T15" fmla="*/ 473 h 548"/>
              <a:gd name="T16" fmla="*/ 327 w 535"/>
              <a:gd name="T17" fmla="*/ 244 h 548"/>
              <a:gd name="T18" fmla="*/ 292 w 535"/>
              <a:gd name="T19" fmla="*/ 208 h 548"/>
              <a:gd name="T20" fmla="*/ 62 w 535"/>
              <a:gd name="T21" fmla="*/ 438 h 548"/>
              <a:gd name="T22" fmla="*/ 149 w 535"/>
              <a:gd name="T23" fmla="*/ 164 h 548"/>
              <a:gd name="T24" fmla="*/ 457 w 535"/>
              <a:gd name="T25" fmla="*/ 79 h 548"/>
              <a:gd name="T26" fmla="*/ 371 w 535"/>
              <a:gd name="T27" fmla="*/ 387 h 5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35" h="548">
                <a:moveTo>
                  <a:pt x="505" y="52"/>
                </a:moveTo>
                <a:cubicBezTo>
                  <a:pt x="503" y="41"/>
                  <a:pt x="494" y="32"/>
                  <a:pt x="483" y="31"/>
                </a:cubicBezTo>
                <a:cubicBezTo>
                  <a:pt x="473" y="30"/>
                  <a:pt x="242" y="0"/>
                  <a:pt x="113" y="129"/>
                </a:cubicBezTo>
                <a:cubicBezTo>
                  <a:pt x="0" y="242"/>
                  <a:pt x="5" y="507"/>
                  <a:pt x="16" y="516"/>
                </a:cubicBezTo>
                <a:cubicBezTo>
                  <a:pt x="26" y="524"/>
                  <a:pt x="273" y="548"/>
                  <a:pt x="407" y="422"/>
                </a:cubicBezTo>
                <a:cubicBezTo>
                  <a:pt x="535" y="293"/>
                  <a:pt x="506" y="62"/>
                  <a:pt x="505" y="52"/>
                </a:cubicBezTo>
                <a:close/>
                <a:moveTo>
                  <a:pt x="371" y="387"/>
                </a:moveTo>
                <a:cubicBezTo>
                  <a:pt x="295" y="463"/>
                  <a:pt x="169" y="474"/>
                  <a:pt x="98" y="473"/>
                </a:cubicBezTo>
                <a:cubicBezTo>
                  <a:pt x="327" y="244"/>
                  <a:pt x="327" y="244"/>
                  <a:pt x="327" y="244"/>
                </a:cubicBezTo>
                <a:cubicBezTo>
                  <a:pt x="292" y="208"/>
                  <a:pt x="292" y="208"/>
                  <a:pt x="292" y="208"/>
                </a:cubicBezTo>
                <a:cubicBezTo>
                  <a:pt x="62" y="438"/>
                  <a:pt x="62" y="438"/>
                  <a:pt x="62" y="438"/>
                </a:cubicBezTo>
                <a:cubicBezTo>
                  <a:pt x="61" y="367"/>
                  <a:pt x="72" y="241"/>
                  <a:pt x="149" y="164"/>
                </a:cubicBezTo>
                <a:cubicBezTo>
                  <a:pt x="240" y="73"/>
                  <a:pt x="401" y="75"/>
                  <a:pt x="457" y="79"/>
                </a:cubicBezTo>
                <a:cubicBezTo>
                  <a:pt x="460" y="135"/>
                  <a:pt x="462" y="295"/>
                  <a:pt x="371" y="387"/>
                </a:cubicBezTo>
                <a:close/>
              </a:path>
            </a:pathLst>
          </a:custGeom>
          <a:solidFill>
            <a:schemeClr val="accent2">
              <a:lumMod val="90000"/>
              <a:alpha val="49804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/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增强型千兆电口板R8EGE</a:t>
            </a:r>
          </a:p>
        </p:txBody>
      </p: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1297268" y="1371629"/>
            <a:ext cx="9622864" cy="5181542"/>
          </a:xfrm>
          <a:prstGeom prst="rect">
            <a:avLst/>
          </a:prstGeom>
          <a:solidFill>
            <a:schemeClr val="lt2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2823475" y="2193433"/>
            <a:ext cx="6570450" cy="1642612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b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10/100/1000M速率适应，支持配置接口速率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支持光接口数字诊断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支持同步以太网</a:t>
            </a:r>
          </a:p>
        </p:txBody>
      </p:sp>
      <p:sp>
        <p:nvSpPr>
          <p:cNvPr id="7" name="Title 6"/>
          <p:cNvSpPr txBox="1"/>
          <p:nvPr>
            <p:custDataLst>
              <p:tags r:id="rId6"/>
            </p:custDataLst>
          </p:nvPr>
        </p:nvSpPr>
        <p:spPr>
          <a:xfrm>
            <a:off x="2823475" y="4088755"/>
            <a:ext cx="6570450" cy="1642612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R8EGE单板是增强型以太网单板，内部集成有FPGA功能单元协助单板CPU处理业务。R8EGE单板提供8端口千兆RJ45电口，支持功能如下：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增强型千兆光口板R8EGF</a:t>
            </a:r>
          </a:p>
        </p:txBody>
      </p:sp>
      <p:cxnSp>
        <p:nvCxnSpPr>
          <p:cNvPr id="5" name="直接连接符 4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1297268" y="1371629"/>
            <a:ext cx="9622864" cy="5181542"/>
          </a:xfrm>
          <a:prstGeom prst="rect">
            <a:avLst/>
          </a:prstGeom>
          <a:solidFill>
            <a:schemeClr val="lt2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27762" r="27762"/>
          <a:stretch>
            <a:fillRect/>
          </a:stretch>
        </p:blipFill>
        <p:spPr>
          <a:xfrm>
            <a:off x="2434934" y="3393803"/>
            <a:ext cx="3143076" cy="113719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320" h="2160">
                <a:moveTo>
                  <a:pt x="0" y="0"/>
                </a:moveTo>
                <a:lnTo>
                  <a:pt x="4320" y="0"/>
                </a:lnTo>
                <a:lnTo>
                  <a:pt x="4320" y="2160"/>
                </a:lnTo>
                <a:lnTo>
                  <a:pt x="0" y="2160"/>
                </a:lnTo>
                <a:close/>
              </a:path>
            </a:pathLst>
          </a:custGeom>
        </p:spPr>
      </p:pic>
      <p:sp>
        <p:nvSpPr>
          <p:cNvPr id="11" name="Title 6"/>
          <p:cNvSpPr txBox="1"/>
          <p:nvPr>
            <p:custDataLst>
              <p:tags r:id="rId7"/>
            </p:custDataLst>
          </p:nvPr>
        </p:nvSpPr>
        <p:spPr>
          <a:xfrm>
            <a:off x="5966551" y="1681438"/>
            <a:ext cx="3680084" cy="456192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R8EGF单板是增强型以太网单板，内部集成有FPGA功能单元协助单板CPU处理业务。R8EGF单板提供8端口千兆SFP光口，支持功能如下：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支持配置接口速率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支持光接口数字诊断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支持光接口激光器自动关断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支持同步以太网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增强型10GE光口板R1EXG</a:t>
            </a:r>
          </a:p>
        </p:txBody>
      </p:sp>
      <p:cxnSp>
        <p:nvCxnSpPr>
          <p:cNvPr id="5" name="直接连接符 4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34842" r="34842"/>
          <a:stretch>
            <a:fillRect/>
          </a:stretch>
        </p:blipFill>
        <p:spPr>
          <a:xfrm>
            <a:off x="457155" y="1459577"/>
            <a:ext cx="7104796" cy="377442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560" h="5280">
                <a:moveTo>
                  <a:pt x="0" y="0"/>
                </a:moveTo>
                <a:lnTo>
                  <a:pt x="10560" y="0"/>
                </a:lnTo>
                <a:lnTo>
                  <a:pt x="10560" y="5280"/>
                </a:lnTo>
                <a:lnTo>
                  <a:pt x="0" y="5280"/>
                </a:lnTo>
                <a:lnTo>
                  <a:pt x="0" y="0"/>
                </a:lnTo>
                <a:close/>
              </a:path>
            </a:pathLst>
          </a:custGeom>
          <a:effectLst>
            <a:outerShdw blurRad="457200" dist="50800" dir="2700000" algn="tl" rotWithShape="0">
              <a:srgbClr val="000000">
                <a:alpha val="20000"/>
              </a:srgbClr>
            </a:outerShdw>
          </a:effectLst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7884902" y="1459577"/>
            <a:ext cx="3875341" cy="377442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支持配置接口速率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支持光接口数字诊断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支持光接口激光器自动关断</a:t>
            </a:r>
          </a:p>
          <a:p>
            <a:pPr marL="285750" lvl="0" indent="-28575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支持同步以太网</a:t>
            </a:r>
          </a:p>
        </p:txBody>
      </p:sp>
      <p:sp>
        <p:nvSpPr>
          <p:cNvPr id="8" name="Title 6"/>
          <p:cNvSpPr txBox="1"/>
          <p:nvPr>
            <p:custDataLst>
              <p:tags r:id="rId7"/>
            </p:custDataLst>
          </p:nvPr>
        </p:nvSpPr>
        <p:spPr>
          <a:xfrm>
            <a:off x="457160" y="5556945"/>
            <a:ext cx="11303081" cy="908277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lvl="0" indent="0" algn="l" defTabSz="91376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en-US" sz="2745" b="0" i="0" u="none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en-US"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R1EXG单板是增强型万兆以太网单板，内部集成有FPGA功能单元协助单板CPU处理业务。R1EXG单板提供1个10GE XFP光口，支持功能如下：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通道化STM-1板R4CSB</a:t>
            </a: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ctangle 3"/>
          <p:cNvSpPr/>
          <p:nvPr>
            <p:custDataLst>
              <p:tags r:id="rId4"/>
            </p:custDataLst>
          </p:nvPr>
        </p:nvSpPr>
        <p:spPr>
          <a:xfrm>
            <a:off x="1723828" y="3091158"/>
            <a:ext cx="8769743" cy="727946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R4CSB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是支持通道化的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STM-1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接口板，提供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4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路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STM-1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端口，每个端口带宽为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155M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。具体功能如下：</a:t>
            </a:r>
          </a:p>
        </p:txBody>
      </p:sp>
      <p:sp>
        <p:nvSpPr>
          <p:cNvPr id="4" name="Rectangle 4"/>
          <p:cNvSpPr/>
          <p:nvPr>
            <p:custDataLst>
              <p:tags r:id="rId5"/>
            </p:custDataLst>
          </p:nvPr>
        </p:nvSpPr>
        <p:spPr>
          <a:xfrm>
            <a:off x="1809806" y="3950936"/>
            <a:ext cx="8339854" cy="2602980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支持配置端口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支持端口数字诊断端口激光器自动关断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功能，包括标准的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帧结构，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帧定界功能，时钟恢复功能，段层开销的处理，告警，性能统计等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虚级联功能，以及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虚级联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LCAS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功能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GFP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封装功能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支持电信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OAM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（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LM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和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ETH-DM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）和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T-MPLS OAM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功能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PWE3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业务封装承载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7740" y="1371600"/>
            <a:ext cx="6792252" cy="1094427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6"/>
          <p:cNvSpPr txBox="1"/>
          <p:nvPr>
            <p:custDataLst>
              <p:tags r:id="rId2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>
                <a:solidFill>
                  <a:schemeClr val="accent1"/>
                </a:solidFill>
              </a:rPr>
              <a:t>ATM STM-1板R4ASB</a:t>
            </a:r>
          </a:p>
        </p:txBody>
      </p:sp>
      <p:cxnSp>
        <p:nvCxnSpPr>
          <p:cNvPr id="2" name="直接连接符 1"/>
          <p:cNvCxnSpPr/>
          <p:nvPr>
            <p:custDataLst>
              <p:tags r:id="rId3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Rectangle 3"/>
          <p:cNvSpPr/>
          <p:nvPr>
            <p:custDataLst>
              <p:tags r:id="rId4"/>
            </p:custDataLst>
          </p:nvPr>
        </p:nvSpPr>
        <p:spPr>
          <a:xfrm>
            <a:off x="1866799" y="2520448"/>
            <a:ext cx="7600073" cy="1069313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单板功能：</a:t>
            </a:r>
          </a:p>
          <a:p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R4ASB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是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ATM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接口板，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4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个非通道化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ATM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光接口，每个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STM-1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光口带宽为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155M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。具体支持功能如下：</a:t>
            </a:r>
          </a:p>
        </p:txBody>
      </p:sp>
      <p:sp>
        <p:nvSpPr>
          <p:cNvPr id="4" name="Rectangle 4"/>
          <p:cNvSpPr/>
          <p:nvPr>
            <p:custDataLst>
              <p:tags r:id="rId5"/>
            </p:custDataLst>
          </p:nvPr>
        </p:nvSpPr>
        <p:spPr>
          <a:xfrm>
            <a:off x="2043545" y="4199534"/>
            <a:ext cx="8307056" cy="2354402"/>
          </a:xfrm>
          <a:prstGeom prst="rect">
            <a:avLst/>
          </a:prstGeom>
          <a:noFill/>
          <a:ln w="9525">
            <a:noFill/>
          </a:ln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 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支持配置端口速率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 支持端口数字诊断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 支持端口激光器自动关断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 支持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功能，包括标准的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帧结构，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SDH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帧定界功能，时钟恢复功能，段层开销的处理，告警，性能统计等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 集成有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NP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处理器单元，主要完成对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ATM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信元的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PWE3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封装和解封装功能，以及</a:t>
            </a:r>
            <a:r>
              <a:rPr lang="en-US" altLang="zh-CN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ATM</a:t>
            </a:r>
            <a:r>
              <a:rPr lang="zh-CN" altLang="en-US" sz="1800">
                <a:solidFill>
                  <a:schemeClr val="accent2">
                    <a:lumMod val="75000"/>
                  </a:schemeClr>
                </a:solidFill>
                <a:latin typeface="Arial" pitchFamily="34" charset="0"/>
              </a:rPr>
              <a:t>信元头属性的相互映射功能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8901" y="1371600"/>
            <a:ext cx="6893089" cy="1110186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: 圆角 14"/>
          <p:cNvSpPr/>
          <p:nvPr>
            <p:custDataLst>
              <p:tags r:id="rId2"/>
            </p:custDataLst>
          </p:nvPr>
        </p:nvSpPr>
        <p:spPr>
          <a:xfrm>
            <a:off x="425718" y="776033"/>
            <a:ext cx="5215678" cy="6081060"/>
          </a:xfrm>
          <a:prstGeom prst="roundRect">
            <a:avLst>
              <a:gd name="adj" fmla="val 8595"/>
            </a:avLst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2" name="矩形: 圆角 11"/>
          <p:cNvSpPr/>
          <p:nvPr>
            <p:custDataLst>
              <p:tags r:id="rId3"/>
            </p:custDataLst>
          </p:nvPr>
        </p:nvSpPr>
        <p:spPr>
          <a:xfrm>
            <a:off x="2308509" y="-535"/>
            <a:ext cx="1450099" cy="1450099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" name="books_115067"/>
          <p:cNvSpPr>
            <a:spLocks noChangeAspect="1"/>
          </p:cNvSpPr>
          <p:nvPr>
            <p:custDataLst>
              <p:tags r:id="rId4"/>
            </p:custDataLst>
          </p:nvPr>
        </p:nvSpPr>
        <p:spPr bwMode="auto">
          <a:xfrm>
            <a:off x="2647646" y="401797"/>
            <a:ext cx="771828" cy="645431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691765" y="1718375"/>
            <a:ext cx="4683586" cy="48305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marR="0" lvl="0" indent="-285750" algn="l" defTabSz="914400" rtl="0" eaLnBrk="1" fontAlgn="ctr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kumimoji="0" lang="zh-CN" altLang="en-US" sz="20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初始化准备</a:t>
            </a:r>
          </a:p>
          <a:p>
            <a:pPr marL="285750" marR="0" lvl="0" indent="-285750" algn="l" defTabSz="914400" rtl="0" eaLnBrk="1" fontAlgn="ctr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kumimoji="0" lang="zh-CN" altLang="en-US" sz="20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初始化步骤</a:t>
            </a:r>
          </a:p>
          <a:p>
            <a:pPr marL="285750" marR="0" lvl="0" indent="-285750" algn="l" defTabSz="914400" rtl="0" eaLnBrk="1" fontAlgn="ctr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kumimoji="0" lang="zh-CN" altLang="en-US" sz="20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脚本命令配置说明</a:t>
            </a:r>
          </a:p>
          <a:p>
            <a:pPr marL="285750" marR="0" lvl="0" indent="-285750" algn="l" defTabSz="914400" rtl="0" eaLnBrk="1" fontAlgn="ctr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kumimoji="0" lang="zh-CN" altLang="en-US" sz="20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常用命令汇总</a:t>
            </a:r>
          </a:p>
        </p:txBody>
      </p:sp>
      <p:sp>
        <p:nvSpPr>
          <p:cNvPr id="6" name="矩形: 圆角 14"/>
          <p:cNvSpPr/>
          <p:nvPr>
            <p:custDataLst>
              <p:tags r:id="rId6"/>
            </p:custDataLst>
          </p:nvPr>
        </p:nvSpPr>
        <p:spPr>
          <a:xfrm>
            <a:off x="6553507" y="776033"/>
            <a:ext cx="5215678" cy="6081060"/>
          </a:xfrm>
          <a:prstGeom prst="roundRect">
            <a:avLst>
              <a:gd name="adj" fmla="val 8595"/>
            </a:avLst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7" name="矩形: 圆角 11"/>
          <p:cNvSpPr/>
          <p:nvPr>
            <p:custDataLst>
              <p:tags r:id="rId7"/>
            </p:custDataLst>
          </p:nvPr>
        </p:nvSpPr>
        <p:spPr>
          <a:xfrm>
            <a:off x="8436298" y="-535"/>
            <a:ext cx="1450099" cy="145009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8" name="books_115067"/>
          <p:cNvSpPr>
            <a:spLocks noChangeAspect="1"/>
          </p:cNvSpPr>
          <p:nvPr>
            <p:custDataLst>
              <p:tags r:id="rId8"/>
            </p:custDataLst>
          </p:nvPr>
        </p:nvSpPr>
        <p:spPr bwMode="auto">
          <a:xfrm>
            <a:off x="8775434" y="401797"/>
            <a:ext cx="771828" cy="645431"/>
          </a:xfrm>
          <a:custGeom>
            <a:gdLst>
              <a:gd name="T0" fmla="*/ 873 w 3949"/>
              <a:gd name="T1" fmla="*/ 2867 h 3307"/>
              <a:gd name="T2" fmla="*/ 767 w 3949"/>
              <a:gd name="T3" fmla="*/ 2760 h 3307"/>
              <a:gd name="T4" fmla="*/ 873 w 3949"/>
              <a:gd name="T5" fmla="*/ 2653 h 3307"/>
              <a:gd name="T6" fmla="*/ 3949 w 3949"/>
              <a:gd name="T7" fmla="*/ 2653 h 3307"/>
              <a:gd name="T8" fmla="*/ 3949 w 3949"/>
              <a:gd name="T9" fmla="*/ 2213 h 3307"/>
              <a:gd name="T10" fmla="*/ 3736 w 3949"/>
              <a:gd name="T11" fmla="*/ 2213 h 3307"/>
              <a:gd name="T12" fmla="*/ 3736 w 3949"/>
              <a:gd name="T13" fmla="*/ 1760 h 3307"/>
              <a:gd name="T14" fmla="*/ 540 w 3949"/>
              <a:gd name="T15" fmla="*/ 1760 h 3307"/>
              <a:gd name="T16" fmla="*/ 433 w 3949"/>
              <a:gd name="T17" fmla="*/ 1653 h 3307"/>
              <a:gd name="T18" fmla="*/ 540 w 3949"/>
              <a:gd name="T19" fmla="*/ 1547 h 3307"/>
              <a:gd name="T20" fmla="*/ 3736 w 3949"/>
              <a:gd name="T21" fmla="*/ 1547 h 3307"/>
              <a:gd name="T22" fmla="*/ 3736 w 3949"/>
              <a:gd name="T23" fmla="*/ 1093 h 3307"/>
              <a:gd name="T24" fmla="*/ 3949 w 3949"/>
              <a:gd name="T25" fmla="*/ 1093 h 3307"/>
              <a:gd name="T26" fmla="*/ 3949 w 3949"/>
              <a:gd name="T27" fmla="*/ 653 h 3307"/>
              <a:gd name="T28" fmla="*/ 873 w 3949"/>
              <a:gd name="T29" fmla="*/ 653 h 3307"/>
              <a:gd name="T30" fmla="*/ 767 w 3949"/>
              <a:gd name="T31" fmla="*/ 547 h 3307"/>
              <a:gd name="T32" fmla="*/ 873 w 3949"/>
              <a:gd name="T33" fmla="*/ 440 h 3307"/>
              <a:gd name="T34" fmla="*/ 3949 w 3949"/>
              <a:gd name="T35" fmla="*/ 440 h 3307"/>
              <a:gd name="T36" fmla="*/ 3949 w 3949"/>
              <a:gd name="T37" fmla="*/ 0 h 3307"/>
              <a:gd name="T38" fmla="*/ 884 w 3949"/>
              <a:gd name="T39" fmla="*/ 0 h 3307"/>
              <a:gd name="T40" fmla="*/ 336 w 3949"/>
              <a:gd name="T41" fmla="*/ 549 h 3307"/>
              <a:gd name="T42" fmla="*/ 807 w 3949"/>
              <a:gd name="T43" fmla="*/ 1093 h 3307"/>
              <a:gd name="T44" fmla="*/ 560 w 3949"/>
              <a:gd name="T45" fmla="*/ 1093 h 3307"/>
              <a:gd name="T46" fmla="*/ 0 w 3949"/>
              <a:gd name="T47" fmla="*/ 1653 h 3307"/>
              <a:gd name="T48" fmla="*/ 560 w 3949"/>
              <a:gd name="T49" fmla="*/ 2213 h 3307"/>
              <a:gd name="T50" fmla="*/ 793 w 3949"/>
              <a:gd name="T51" fmla="*/ 2213 h 3307"/>
              <a:gd name="T52" fmla="*/ 336 w 3949"/>
              <a:gd name="T53" fmla="*/ 2756 h 3307"/>
              <a:gd name="T54" fmla="*/ 884 w 3949"/>
              <a:gd name="T55" fmla="*/ 3307 h 3307"/>
              <a:gd name="T56" fmla="*/ 3949 w 3949"/>
              <a:gd name="T57" fmla="*/ 3307 h 3307"/>
              <a:gd name="T58" fmla="*/ 3949 w 3949"/>
              <a:gd name="T59" fmla="*/ 2867 h 3307"/>
              <a:gd name="T60" fmla="*/ 873 w 3949"/>
              <a:gd name="T61" fmla="*/ 2867 h 3307"/>
              <a:gd name="T62" fmla="*/ 873 w 3949"/>
              <a:gd name="T63" fmla="*/ 2867 h 33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949" h="3307">
                <a:moveTo>
                  <a:pt x="873" y="2867"/>
                </a:moveTo>
                <a:cubicBezTo>
                  <a:pt x="814" y="2867"/>
                  <a:pt x="767" y="2819"/>
                  <a:pt x="767" y="2760"/>
                </a:cubicBezTo>
                <a:cubicBezTo>
                  <a:pt x="767" y="2701"/>
                  <a:pt x="814" y="2653"/>
                  <a:pt x="873" y="2653"/>
                </a:cubicBezTo>
                <a:lnTo>
                  <a:pt x="3949" y="2653"/>
                </a:lnTo>
                <a:lnTo>
                  <a:pt x="3949" y="2213"/>
                </a:lnTo>
                <a:lnTo>
                  <a:pt x="3736" y="2213"/>
                </a:lnTo>
                <a:lnTo>
                  <a:pt x="3736" y="1760"/>
                </a:lnTo>
                <a:lnTo>
                  <a:pt x="540" y="1760"/>
                </a:lnTo>
                <a:cubicBezTo>
                  <a:pt x="481" y="1760"/>
                  <a:pt x="433" y="1712"/>
                  <a:pt x="433" y="1653"/>
                </a:cubicBezTo>
                <a:cubicBezTo>
                  <a:pt x="433" y="1595"/>
                  <a:pt x="481" y="1547"/>
                  <a:pt x="540" y="1547"/>
                </a:cubicBezTo>
                <a:lnTo>
                  <a:pt x="3736" y="1547"/>
                </a:lnTo>
                <a:lnTo>
                  <a:pt x="3736" y="1093"/>
                </a:lnTo>
                <a:lnTo>
                  <a:pt x="3949" y="1093"/>
                </a:lnTo>
                <a:lnTo>
                  <a:pt x="3949" y="653"/>
                </a:lnTo>
                <a:lnTo>
                  <a:pt x="873" y="653"/>
                </a:lnTo>
                <a:cubicBezTo>
                  <a:pt x="814" y="653"/>
                  <a:pt x="767" y="606"/>
                  <a:pt x="767" y="547"/>
                </a:cubicBezTo>
                <a:cubicBezTo>
                  <a:pt x="767" y="488"/>
                  <a:pt x="814" y="440"/>
                  <a:pt x="873" y="440"/>
                </a:cubicBezTo>
                <a:lnTo>
                  <a:pt x="3949" y="440"/>
                </a:lnTo>
                <a:lnTo>
                  <a:pt x="3949" y="0"/>
                </a:lnTo>
                <a:lnTo>
                  <a:pt x="884" y="0"/>
                </a:lnTo>
                <a:cubicBezTo>
                  <a:pt x="582" y="0"/>
                  <a:pt x="336" y="247"/>
                  <a:pt x="336" y="549"/>
                </a:cubicBezTo>
                <a:cubicBezTo>
                  <a:pt x="336" y="826"/>
                  <a:pt x="541" y="1053"/>
                  <a:pt x="807" y="1093"/>
                </a:cubicBezTo>
                <a:lnTo>
                  <a:pt x="560" y="1093"/>
                </a:lnTo>
                <a:cubicBezTo>
                  <a:pt x="251" y="1093"/>
                  <a:pt x="0" y="1344"/>
                  <a:pt x="0" y="1653"/>
                </a:cubicBezTo>
                <a:cubicBezTo>
                  <a:pt x="0" y="1963"/>
                  <a:pt x="251" y="2213"/>
                  <a:pt x="560" y="2213"/>
                </a:cubicBezTo>
                <a:lnTo>
                  <a:pt x="793" y="2213"/>
                </a:lnTo>
                <a:cubicBezTo>
                  <a:pt x="534" y="2253"/>
                  <a:pt x="336" y="2485"/>
                  <a:pt x="336" y="2756"/>
                </a:cubicBezTo>
                <a:cubicBezTo>
                  <a:pt x="336" y="3058"/>
                  <a:pt x="582" y="3307"/>
                  <a:pt x="884" y="3307"/>
                </a:cubicBezTo>
                <a:lnTo>
                  <a:pt x="3949" y="3307"/>
                </a:lnTo>
                <a:lnTo>
                  <a:pt x="3949" y="2867"/>
                </a:lnTo>
                <a:lnTo>
                  <a:pt x="873" y="2867"/>
                </a:lnTo>
                <a:lnTo>
                  <a:pt x="873" y="286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 sz="180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819554" y="1718375"/>
            <a:ext cx="4683586" cy="483053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kumimoji="0" lang="en-US" altLang="zh-CN" sz="2000" b="0" i="0" u="none" kern="1200" cap="none" spc="150" normalizeH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Arial" pitchFamily="34" charset="0"/>
                <a:ea typeface="微软雅黑" panose="020b0503020204020204" pitchFamily="34" charset="-122"/>
              </a:rPr>
              <a:t>6000系列PTN设备组网初始化</a:t>
            </a: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6"/>
          <p:cNvSpPr txBox="1"/>
          <p:nvPr>
            <p:custDataLst>
              <p:tags r:id="rId3"/>
            </p:custDataLst>
          </p:nvPr>
        </p:nvSpPr>
        <p:spPr>
          <a:xfrm>
            <a:off x="457204" y="304802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600" b="1" i="0" u="none" kern="1200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>
                <a:solidFill>
                  <a:schemeClr val="accent1"/>
                </a:solidFill>
              </a:rPr>
              <a:t>工具准备</a:t>
            </a:r>
          </a:p>
        </p:txBody>
      </p:sp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>
            <a:off x="5600696" y="1066809"/>
            <a:ext cx="99060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 userDrawn="1">
            <p:custDataLst>
              <p:tags r:id="rId5"/>
            </p:custDataLst>
          </p:nvPr>
        </p:nvSpPr>
        <p:spPr>
          <a:xfrm>
            <a:off x="1297268" y="1371629"/>
            <a:ext cx="9622864" cy="5181542"/>
          </a:xfrm>
          <a:prstGeom prst="rect">
            <a:avLst/>
          </a:prstGeom>
          <a:solidFill>
            <a:schemeClr val="lt2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22" r="222"/>
          <a:stretch>
            <a:fillRect/>
          </a:stretch>
        </p:blipFill>
        <p:spPr>
          <a:xfrm>
            <a:off x="2434934" y="3393803"/>
            <a:ext cx="1132139" cy="113719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320" h="2160">
                <a:moveTo>
                  <a:pt x="0" y="0"/>
                </a:moveTo>
                <a:lnTo>
                  <a:pt x="4320" y="0"/>
                </a:lnTo>
                <a:lnTo>
                  <a:pt x="4320" y="2160"/>
                </a:lnTo>
                <a:lnTo>
                  <a:pt x="0" y="2160"/>
                </a:lnTo>
                <a:close/>
              </a:path>
            </a:pathLst>
          </a:custGeom>
        </p:spPr>
      </p:pic>
      <p:sp>
        <p:nvSpPr>
          <p:cNvPr id="7" name="矩形 6"/>
          <p:cNvSpPr/>
          <p:nvPr>
            <p:custDataLst>
              <p:tags r:id="rId8"/>
            </p:custDataLst>
          </p:nvPr>
        </p:nvSpPr>
        <p:spPr>
          <a:xfrm>
            <a:off x="4638042" y="2551180"/>
            <a:ext cx="6019690" cy="1266672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Char char="l"/>
            </a:pPr>
            <a:r>
              <a:rPr lang="en-US" altLang="zh-CN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ZTE自主研发的ZXDTP数据综合测试平台</a:t>
            </a:r>
          </a:p>
        </p:txBody>
      </p:sp>
      <p:sp>
        <p:nvSpPr>
          <p:cNvPr id="10" name="矩形 9"/>
          <p:cNvSpPr/>
          <p:nvPr>
            <p:custDataLst>
              <p:tags r:id="rId9"/>
            </p:custDataLst>
          </p:nvPr>
        </p:nvSpPr>
        <p:spPr>
          <a:xfrm>
            <a:off x="4638042" y="4106977"/>
            <a:ext cx="6019690" cy="1266672"/>
          </a:xfrm>
          <a:prstGeom prst="rect">
            <a:avLst/>
          </a:prstGeom>
        </p:spPr>
        <p:txBody>
          <a:bodyPr anchor="ctr">
            <a:normAutofit fontScale="925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lvl="0" indent="-28575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None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（或超级终端）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安装有数据综合测试平台的便携笔记本计算机 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串口线（+USB接口驱动），倘若笔记本计算机没有串口线，需携带USB转串口的配线 </a:t>
            </a:r>
          </a:p>
          <a:p>
            <a:pPr marL="508000" lvl="1" indent="-22225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Char char="○"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交叉网线</a:t>
            </a: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3834409" y="2551180"/>
            <a:ext cx="767067" cy="126667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txBody>
          <a:bodyPr wrap="square" rtlCol="0" anchor="ctr">
            <a:normAutofit fontScale="62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72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01</a:t>
            </a: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3834409" y="4106977"/>
            <a:ext cx="767067" cy="126667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20000"/>
              </a:prstClr>
            </a:outerShdw>
          </a:effectLst>
        </p:spPr>
        <p:txBody>
          <a:bodyPr wrap="square" rtlCol="0" anchor="ctr">
            <a:normAutofit fontScale="62500" lnSpcReduction="10000"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7200" b="1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02</a:t>
            </a: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https://d.book118.com/696102032044010053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1426"/>
  <p:tag name="KSO_WM_UNIT_COMPATIBLE" val="0"/>
  <p:tag name="KSO_WM_UNIT_DIAGRAM_ISNUMVISUAL" val="0"/>
  <p:tag name="KSO_WM_UNIT_DIAGRAM_ISREFERUNIT" val="0"/>
  <p:tag name="KSO_WM_UNIT_HIGHLIGHT" val="0"/>
  <p:tag name="KSO_WM_UNIT_ID" val="diagram2022142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正文，文字是您思想的提炼"/>
  <p:tag name="KSO_WM_UNIT_TYPE" val="a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1426"/>
  <p:tag name="KSO_WM_UNIT_COMPATIBLE" val="0"/>
  <p:tag name="KSO_WM_UNIT_DIAGRAM_ISNUMVISUAL" val="0"/>
  <p:tag name="KSO_WM_UNIT_DIAGRAM_ISREFERUNIT" val="0"/>
  <p:tag name="KSO_WM_UNIT_HIGHLIGHT" val="0"/>
  <p:tag name="KSO_WM_UNIT_ID" val="diagram20221426_1*f*1"/>
  <p:tag name="KSO_WM_UNIT_INDEX" val="1"/>
  <p:tag name="KSO_WM_UNIT_LAYERLEVEL" val="1"/>
  <p:tag name="KSO_WM_UNIT_NOCLEAR" val="0"/>
  <p:tag name="KSO_WM_UNIT_PRESET_TEXT" val="点击此处添加正文，文字是您思想的提炼，为了演示发布的良好效果，请言简意赅地阐述您的观点。"/>
  <p:tag name="KSO_WM_UNIT_SUBTYPE" val="a"/>
  <p:tag name="KSO_WM_UNIT_TYPE" val="f"/>
  <p:tag name="KSO_WM_UNIT_VALUE" val="5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3181226cdf5742aca48e83334865a17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2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5"/>
  <p:tag name="KSO_WM_UNIT_PRESET_TEXT_LEN" val="25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4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b59f4af7db124fe39175007ee9844b6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ad4ff287bcb244d8ae83591c7d6fb72a"/>
  <p:tag name="KSO_WM_UNIT_DECORATE_INFO" val="{&quot;ReferentInfo&quot;:{&quot;Id&quot;:&quot;3181226cdf5742aca48e83334865a17b;b59f4af7db124fe39175007ee9844b60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9.xml><?xml version="1.0" encoding="utf-8"?>
<p:tagLst xmlns:p="http://schemas.openxmlformats.org/presentationml/2006/main">
  <p:tag name="KSO_WM_UNIT_SHADOW_SCHEMECOLOR_INDEX" val="16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8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8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9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9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9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9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0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0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04.xml><?xml version="1.0" encoding="utf-8"?>
<p:tagLst xmlns:p="http://schemas.openxmlformats.org/presentationml/2006/main">
  <p:tag name="KSO_WM_UNIT_TEXT_FILL_FORE_SCHEMECOLOR_INDEX" val="14"/>
  <p:tag name="KSO_WM_UNIT_TEXT_FILL_FORE_SCHEMECOLOR_INDEX_BRIGHTNESS" val="0"/>
  <p:tag name="KSO_WM_UNIT_TEXT_FILL_TYPE" val="1"/>
</p:tagLst>
</file>

<file path=ppt/tags/tag10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0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0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0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0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10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1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1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1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1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1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1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2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12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2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2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2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28.xml><?xml version="1.0" encoding="utf-8"?>
<p:tagLst xmlns:p="http://schemas.openxmlformats.org/presentationml/2006/main">
  <p:tag name="KSO_WM_UNIT_TEXT_LINE_FILL_TYPE" val="2"/>
  <p:tag name="KSO_WM_UNIT_TEXT_LINE_FORE_SCHEMECOLOR_INDEX" val="14"/>
  <p:tag name="KSO_WM_UNIT_TEXT_LINE_FORE_SCHEMECOLOR_INDEX_BRIGHTNESS" val="0"/>
</p:tagLst>
</file>

<file path=ppt/tags/tag12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3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4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2.xml><?xml version="1.0" encoding="utf-8"?>
<p:tagLst xmlns:p="http://schemas.openxmlformats.org/presentationml/2006/main">
  <p:tag name="KSO_WM_UNIT_TEXT_LINE_FILL_TYPE" val="2"/>
  <p:tag name="KSO_WM_UNIT_TEXT_LINE_FORE_SCHEMECOLOR_INDEX" val="13"/>
  <p:tag name="KSO_WM_UNIT_TEXT_LINE_FORE_SCHEMECOLOR_INDEX_BRIGHTNESS" val="0"/>
</p:tagLst>
</file>

<file path=ppt/tags/tag17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7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7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7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8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1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2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3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4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9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199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20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2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5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06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</p:tagLst>
</file>

<file path=ppt/tags/tag208.xml><?xml version="1.0" encoding="utf-8"?>
<p:tagLst xmlns:p="http://schemas.openxmlformats.org/presentationml/2006/main">
  <p:tag name="KSO_WM_UNIT_LINE_FILL_TYPE" val="2"/>
  <p:tag name="KSO_WM_UNIT_LINE_FORE_SCHEMECOLOR_INDEX" val="13"/>
  <p:tag name="KSO_WM_UNIT_LINE_FORE_SCHEMECOLOR_INDEX_BRIGHTNESS" val="0"/>
</p:tagLst>
</file>

<file path=ppt/tags/tag209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2"/>
  <p:tag name="KSO_WM_SLIDE_INDEX" val="2"/>
  <p:tag name="KSO_WM_SLIDE_ITEM_CNT" val="0"/>
  <p:tag name="KSO_WM_SLIDE_LAYOUT" val="a_b_d"/>
  <p:tag name="KSO_WM_SLIDE_LAYOUT_CNT" val="1_1_1"/>
  <p:tag name="KSO_WM_SLIDE_LAYOUT_INFO" val="{&quot;direction&quot;:0,&quot;horizontalAlign&quot;:-1,&quot;verticalAlign&quot;:-1,&quot;type&quot;:0,&quot;diagramDirection&quot;:0,&quot;canSetOverLayout&quot;:0,&quot;isOverLayout&quot;:0,&quot;marginOverLayout&quot;:{&quot;left&quot;:-0.035,&quot;top&quot;:-0.035,&quot;right&quot;:-0.035,&quot;bottom&quot;:-0.035},&quot;normalSize&quot;:{&quot;size1&quot;:20.0},&quot;minSize&quot;:{&quot;size1&quot;:20.0},&quot;maxSize&quot;:{&quot;size1&quot;:31.1},&quot;edge&quot;:{&quot;left&quot;:true,&quot;top&quot;:true,&quot;right&quot;:true,&quot;bottom&quot;:true},&quot;backgroundInfo&quot;:[{&quot;type&quot;:&quot;general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OverLayout&quot;:{&quot;left&quot;:-0.035,&quot;top&quot;:-0.035,&quot;right&quot;:-0.035,&quot;bottom&quot;:-0.035},&quot;normalSize&quot;:{&quot;size1&quot;:66.7},&quot;minSize&quot;:{&quot;size1&quot;:66.7},&quot;maxSize&quot;:{&quot;size1&quot;:100.0},&quot;edge&quot;:{&quot;left&quot;:true,&quot;top&quot;:true,&quot;right&quot;:true,&quot;bottom&quot;:false},&quot;subLayout&quot;:[{&quot;direction&quot;:0,&quot;horizontalAlign&quot;:-1,&quot;verticalAlign&quot;:-1,&quot;type&quot;:0,&quot;diagramDirection&quot;:0,&quot;canSetOverLayout&quot;:0,&quot;isOverLayout&quot;:0,&quot;margin&quot;:{&quot;left&quot;:1.27,&quot;top&quot;:0.423,&quot;right&quot;:1.27,&quot;bottom&quot;:0.026},&quot;marginOverLayout&quot;:{&quot;left&quot;:-0.035,&quot;top&quot;:-0.035,&quot;right&quot;:-0.035,&quot;bottom&quot;:-0.035},&quot;edge&quot;:{&quot;left&quot;:true,&quot;top&quot;:true,&quot;right&quot;:true,&quot;bottom&quot;:false},&quot;IsEmpty&quot;:false},{&quot;direction&quot;:0,&quot;horizontalAlign&quot;:-1,&quot;verticalAlign&quot;:-1,&quot;type&quot;:0,&quot;diagramDirection&quot;:0,&quot;canSetOverLayout&quot;:0,&quot;isOverLayout&quot;:0,&quot;margin&quot;:{&quot;left&quot;:1.27,&quot;top&quot;:0.0,&quot;right&quot;:1.27,&quot;bottom&quot;:0.0},&quot;marginOverLayout&quot;:{&quot;left&quot;:-0.035,&quot;top&quot;:-0.035,&quot;right&quot;:-0.035,&quot;bottom&quot;:-0.035},&quot;edge&quot;:{&quot;left&quot;:true,&quot;top&quot;:false,&quot;right&quot;:true,&quot;bottom&quot;:false},&quot;IsEmpty&quot;:false}],&quot;IsEmpty&quot;:false},{&quot;direction&quot;:0,&quot;horizontalAlign&quot;:-1,&quot;verticalAlign&quot;:-1,&quot;type&quot;:0,&quot;diagramDirection&quot;:0,&quot;canSetOverLayout&quot;:0,&quot;isOverLayout&quot;:0,&quot;margin&quot;:{&quot;left&quot;:1.27,&quot;top&quot;:0.847,&quot;right&quot;:1.27,&quot;bottom&quot;:0.847},&quot;marginOverLayout&quot;:{&quot;left&quot;:-0.035,&quot;top&quot;:-0.035,&quot;right&quot;:-0.035,&quot;bottom&quot;:-0.035},&quot;edge&quot;:{&quot;left&quot;:true,&quot;top&quot;:false,&quot;right&quot;:true,&quot;bottom&quot;:true},&quot;IsEmpty&quot;:false}],&quot;IsEmpty&quot;:false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10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974_2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211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12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f*1_1_1"/>
  <p:tag name="KSO_WM_UNIT_INDEX" val="1_1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13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974_2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214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15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f*1_2_1"/>
  <p:tag name="KSO_WM_UNIT_INDEX" val="1_2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16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974_2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217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18.xml><?xml version="1.0" encoding="utf-8"?>
<p:tagLst xmlns:p="http://schemas.openxmlformats.org/presentationml/2006/main">
  <p:tag name="KSO_WM_ASSEMBLE_CHIP_INDEX" val="85608b9fdefc4e5aaa05a668f90e49f2"/>
  <p:tag name="KSO_WM_BEAUTIFY_FLAG" val="#wm#"/>
  <p:tag name="KSO_WM_CHIP_GROUPID" val="60a78f872952b09bdbdcea46"/>
  <p:tag name="KSO_WM_CHIP_XID" val="60a78f872952b09bdbdcea47"/>
  <p:tag name="KSO_WM_DIAGRAM_GROUP_CODE" val="l1-1"/>
  <p:tag name="KSO_WM_TAG_VERSION" val="1.0"/>
  <p:tag name="KSO_WM_TEMPLATE_CATEGORY" val="diagram"/>
  <p:tag name="KSO_WM_TEMPLATE_INDEX" val="20218974"/>
  <p:tag name="KSO_WM_UNIT_COMPATIBLE" val="0"/>
  <p:tag name="KSO_WM_UNIT_DIAGRAM_ISNUMVISUAL" val="0"/>
  <p:tag name="KSO_WM_UNIT_DIAGRAM_ISREFERUNIT" val="0"/>
  <p:tag name="KSO_WM_UNIT_HIGHLIGHT" val="0"/>
  <p:tag name="KSO_WM_UNIT_ID" val="diagram20218974_2*l_h_f*1_3_1"/>
  <p:tag name="KSO_WM_UNIT_INDEX" val="1_3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4&quot;,&quot;maxSize&quot;:{&quot;size1&quot;:20},&quot;minSize&quot;:{&quot;size1&quot;:13.5},&quot;normalSize&quot;:{&quot;size1&quot;:13.5},&quot;subLayout&quot;:[{&quot;id&quot;:&quot;2023-10-26T13:55:34&quot;,&quot;margin&quot;:{&quot;bottom&quot;:0.025999998673796654,&quot;left&quot;:1.2699999809265137,&quot;right&quot;:1.2699999809265137,&quot;top&quot;:0.4230000376701355},&quot;type&quot;:0},{&quot;id&quot;:&quot;2023-10-26T13:55:34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24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8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3&quot;,&quot;maxSize&quot;:{&quot;size1&quot;:20},&quot;minSize&quot;:{&quot;size1&quot;:13.5},&quot;normalSize&quot;:{&quot;size1&quot;:13.5},&quot;subLayout&quot;:[{&quot;id&quot;:&quot;2023-10-26T13:55:33&quot;,&quot;margin&quot;:{&quot;bottom&quot;:0.025999998673796654,&quot;left&quot;:1.2699999809265137,&quot;right&quot;:1.2699999809265137,&quot;top&quot;:0.4230000376701355},&quot;type&quot;:0},{&quot;id&quot;:&quot;2023-10-26T13:55:33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31.xml><?xml version="1.0" encoding="utf-8"?>
<p:tagLst xmlns:p="http://schemas.openxmlformats.org/presentationml/2006/main">
  <p:tag name="KSO_WM_ASSEMBLE_CHIP_INDEX" val="d60c5adc76f74d6b93bb1a8733754095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c26b0a66a1c57d00"/>
  <p:tag name="KSO_WM_TEMPLATE_ASSEMBLE_XID" val="6130c4e0c26b0a66a1c57d00"/>
  <p:tag name="KSO_WM_TEMPLATE_CATEGORY" val="diagram"/>
  <p:tag name="KSO_WM_TEMPLATE_INDEX" val="20212969"/>
  <p:tag name="KSO_WM_UNIT_BLOCK" val="0"/>
  <p:tag name="KSO_WM_UNIT_COMPATIBLE" val="0"/>
  <p:tag name="KSO_WM_UNIT_DEC_AREA_ID" val="5188a8fefcbf4cf69b621b178e80c34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96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0"/>
</p:tagLst>
</file>

<file path=ppt/tags/tag232.xml><?xml version="1.0" encoding="utf-8"?>
<p:tagLst xmlns:p="http://schemas.openxmlformats.org/presentationml/2006/main">
  <p:tag name="KSO_WM_ASSEMBLE_CHIP_INDEX" val="4c19289848db420fb2bf8d43c82b008f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130c4e0c26b0a66a1c57d00"/>
  <p:tag name="KSO_WM_TEMPLATE_ASSEMBLE_XID" val="6130c4e0c26b0a66a1c57d00"/>
  <p:tag name="KSO_WM_TEMPLATE_CATEGORY" val="diagram"/>
  <p:tag name="KSO_WM_TEMPLATE_INDEX" val="20212969"/>
  <p:tag name="KSO_WM_UNIT_DEC_AREA_ID" val="fc54e096adaa46078a9fb9ecbd11fff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969_1*d*1"/>
  <p:tag name="KSO_WM_UNIT_INDEX" val="1"/>
  <p:tag name="KSO_WM_UNIT_LAYERLEVEL" val="1"/>
  <p:tag name="KSO_WM_UNIT_PLACING_PICTURE" val="4c19289848db420fb2bf8d43c82b008f"/>
  <p:tag name="KSO_WM_UNIT_SM_LIMIT_TYPE" val="2"/>
  <p:tag name="KSO_WM_UNIT_SUPPORT_UNIT_TYPE" val="[&quot;d&quot;]"/>
  <p:tag name="KSO_WM_UNIT_TYPE" val="d"/>
  <p:tag name="KSO_WM_UNIT_VALUE" val="465*1671"/>
</p:tagLst>
</file>

<file path=ppt/tags/tag233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4&quot;,&quot;maxSize&quot;:{&quot;size1&quot;:20},&quot;minSize&quot;:{&quot;size1&quot;:13.5},&quot;normalSize&quot;:{&quot;size1&quot;:13.5},&quot;subLayout&quot;:[{&quot;id&quot;:&quot;2023-10-26T13:55:34&quot;,&quot;margin&quot;:{&quot;bottom&quot;:0.025999998673796654,&quot;left&quot;:1.2699999809265137,&quot;right&quot;:1.2699999809265137,&quot;top&quot;:0.4230000376701355},&quot;type&quot;:0},{&quot;id&quot;:&quot;2023-10-26T13:55:34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1*l_h_f*1_1_1"/>
  <p:tag name="KSO_WM_UNIT_INDEX" val="1_1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&#10;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1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955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1*l_i*1_2"/>
  <p:tag name="KSO_WM_UNIT_INDEX" val="1_2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1*l_h_f*1_2_1"/>
  <p:tag name="KSO_WM_UNIT_INDEX" val="1_2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&#10;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955_1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3"/>
  <p:tag name="KSO_WM_SLIDE_INDEX" val="3"/>
  <p:tag name="KSO_WM_SLIDE_ITEM_CNT" val="0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4&quot;,&quot;type&quot;:0}"/>
  <p:tag name="KSO_WM_SLIDE_LAYOUTTYPE" val="topbottom"/>
  <p:tag name="KSO_WM_SLIDE_POSITION" val="34*58"/>
  <p:tag name="KSO_WM_SLIDE_RATIO" val="1.777778"/>
  <p:tag name="KSO_WM_SLIDE_SIZE" val="891*457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41.xml><?xml version="1.0" encoding="utf-8"?>
<p:tagLst xmlns:p="http://schemas.openxmlformats.org/presentationml/2006/main">
  <p:tag name="KSO_WM_ASSEMBLE_CHIP_INDEX" val="0130f38138a649c7921a4f30cb99cc01"/>
  <p:tag name="KSO_WM_BEAUTIFY_FLAG" val="#wm#"/>
  <p:tag name="KSO_WM_CHIP_FILLAREA_FILL_RULE" val="{&quot;fill_align&quot;:&quot;l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COMPATIBLE" val="0"/>
  <p:tag name="KSO_WM_UNIT_DEC_AREA_ID" val="419ebb7dabd64f57879114bd51e149e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17_1*d*1"/>
  <p:tag name="KSO_WM_UNIT_INDEX" val="1"/>
  <p:tag name="KSO_WM_UNIT_LAYERLEVEL" val="1"/>
  <p:tag name="KSO_WM_UNIT_SM_LIMIT_TYPE" val="2"/>
  <p:tag name="KSO_WM_UNIT_TYPE" val="d"/>
  <p:tag name="KSO_WM_UNIT_VALUE" val="931*1861"/>
</p:tagLst>
</file>

<file path=ppt/tags/tag242.xml><?xml version="1.0" encoding="utf-8"?>
<p:tagLst xmlns:p="http://schemas.openxmlformats.org/presentationml/2006/main">
  <p:tag name="KSO_WM_ASSEMBLE_CHIP_INDEX" val="972d385e987f4609aeec050cdf379ec2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946235c3b0294eaab7d6574469beaa7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60"/>
</p:tagLst>
</file>

<file path=ppt/tags/tag243.xml><?xml version="1.0" encoding="utf-8"?>
<p:tagLst xmlns:p="http://schemas.openxmlformats.org/presentationml/2006/main">
  <p:tag name="KSO_WM_ASSEMBLE_CHIP_INDEX" val="681946cef7c54948aeeb9f3d2f4ef68f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36355f6689774a7087dfe6eddc6aa8f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8"/>
</p:tagLst>
</file>

<file path=ppt/tags/tag24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3"/>
  <p:tag name="KSO_WM_SLIDE_INDEX" val="3"/>
  <p:tag name="KSO_WM_SLIDE_ITEM_CNT" val="0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4&quot;,&quot;type&quot;:0}"/>
  <p:tag name="KSO_WM_SLIDE_LAYOUTTYPE" val="topbottom"/>
  <p:tag name="KSO_WM_SLIDE_POSITION" val="34*58"/>
  <p:tag name="KSO_WM_SLIDE_RATIO" val="1.777778"/>
  <p:tag name="KSO_WM_SLIDE_SIZE" val="891*457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i*1_1"/>
  <p:tag name="KSO_WM_UNIT_INDEX" val="1_1"/>
  <p:tag name="KSO_WM_UNIT_LAYERLEVEL" val="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i*1_2"/>
  <p:tag name="KSO_WM_UNIT_INDEX" val="1_2"/>
  <p:tag name="KSO_WM_UNIT_LAYERLEVEL" val="1_1"/>
  <p:tag name="KSO_WM_UNIT_LINE_FILL_TYPE" val="2"/>
  <p:tag name="KSO_WM_UNIT_LINE_FORE_SCHEMECOLOR_INDEX" val="5"/>
  <p:tag name="KSO_WM_UNIT_LINE_FORE_SCHEMECOLOR_INDEX_BRIGHTNESS" val="-0.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405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4638"/>
  <p:tag name="KSO_WM_UNIT_COMPATIBLE" val="0"/>
  <p:tag name="KSO_WM_UNIT_DIAGRAM_ISNUMVISUAL" val="0"/>
  <p:tag name="KSO_WM_UNIT_DIAGRAM_ISREFERUNIT" val="0"/>
  <p:tag name="KSO_WM_UNIT_HIGHLIGHT" val="0"/>
  <p:tag name="KSO_WM_UNIT_ID" val="diagram20204638_2*l_i*1_3"/>
  <p:tag name="KSO_WM_UNIT_INDEX" val="1_3"/>
  <p:tag name="KSO_WM_UNIT_LAYERLEVEL" val="1_1"/>
  <p:tag name="KSO_WM_UNIT_LINE_FILL_TYPE" val="2"/>
  <p:tag name="KSO_WM_UNIT_LINE_FORE_SCHEMECOLOR_INDEX" val="5"/>
  <p:tag name="KSO_WM_UNIT_LINE_FORE_SCHEMECOLOR_INDEX_BRIGHTNESS" val="-0.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4&quot;,&quot;maxSize&quot;:{&quot;size1&quot;:20},&quot;minSize&quot;:{&quot;size1&quot;:13.5},&quot;normalSize&quot;:{&quot;size1&quot;:13.5},&quot;subLayout&quot;:[{&quot;id&quot;:&quot;2023-10-26T13:55:34&quot;,&quot;margin&quot;:{&quot;bottom&quot;:0.025999998673796654,&quot;left&quot;:1.2699999809265137,&quot;right&quot;:1.2699999809265137,&quot;top&quot;:0.4230000376701355},&quot;type&quot;:0},{&quot;id&quot;:&quot;2023-10-26T13:55:34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54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GLOW_SCHEMECOLOR_INDEX" val="14"/>
  <p:tag name="KSO_WM_UNIT_GLOW_SCHEMECOLOR_INDEX_BRIGHTNESS" val="0"/>
  <p:tag name="KSO_WM_UNIT_HIGHLIGHT" val="0"/>
  <p:tag name="KSO_WM_UNIT_ID" val="diagram20219212_1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55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f*1_1_1"/>
  <p:tag name="KSO_WM_UNIT_INDEX" val="1_1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56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i*1_1_2"/>
  <p:tag name="KSO_WM_UNIT_INDEX" val="1_1_2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GLOW_SCHEMECOLOR_INDEX" val="14"/>
  <p:tag name="KSO_WM_UNIT_GLOW_SCHEMECOLOR_INDEX_BRIGHTNESS" val="0"/>
  <p:tag name="KSO_WM_UNIT_HIGHLIGHT" val="0"/>
  <p:tag name="KSO_WM_UNIT_ID" val="diagram20219212_1*l_h_i*1_2_1"/>
  <p:tag name="KSO_WM_UNIT_INDEX" val="1_2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58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f*1_2_1"/>
  <p:tag name="KSO_WM_UNIT_INDEX" val="1_2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59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i*1_2_2"/>
  <p:tag name="KSO_WM_UNIT_INDEX" val="1_2_2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GLOW_SCHEMECOLOR_INDEX" val="14"/>
  <p:tag name="KSO_WM_UNIT_GLOW_SCHEMECOLOR_INDEX_BRIGHTNESS" val="0"/>
  <p:tag name="KSO_WM_UNIT_HIGHLIGHT" val="0"/>
  <p:tag name="KSO_WM_UNIT_ID" val="diagram20219212_1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61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f*1_3_1"/>
  <p:tag name="KSO_WM_UNIT_INDEX" val="1_3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5"/>
</p:tagLst>
</file>

<file path=ppt/tags/tag262.xml><?xml version="1.0" encoding="utf-8"?>
<p:tagLst xmlns:p="http://schemas.openxmlformats.org/presentationml/2006/main">
  <p:tag name="KSO_WM_ASSEMBLE_CHIP_INDEX" val="ca28cd84f2254b8b8fcf7a525cc7d6c9"/>
  <p:tag name="KSO_WM_BEAUTIFY_FLAG" val="#wm#"/>
  <p:tag name="KSO_WM_CHIP_GROUPID" val="60b9dbce65103b6cf1b285c8"/>
  <p:tag name="KSO_WM_CHIP_XID" val="60b9dbce65103b6cf1b285c9"/>
  <p:tag name="KSO_WM_DIAGRAM_GROUP_CODE" val="l1-1"/>
  <p:tag name="KSO_WM_TAG_VERSION" val="1.0"/>
  <p:tag name="KSO_WM_TEMPLATE_CATEGORY" val="diagram"/>
  <p:tag name="KSO_WM_TEMPLATE_INDEX" val="20219212"/>
  <p:tag name="KSO_WM_UNIT_COMPATIBLE" val="0"/>
  <p:tag name="KSO_WM_UNIT_DIAGRAM_ISNUMVISUAL" val="0"/>
  <p:tag name="KSO_WM_UNIT_DIAGRAM_ISREFERUNIT" val="0"/>
  <p:tag name="KSO_WM_UNIT_HIGHLIGHT" val="0"/>
  <p:tag name="KSO_WM_UNIT_ID" val="diagram20219212_1*l_h_i*1_3_2"/>
  <p:tag name="KSO_WM_UNIT_INDEX" val="1_3_2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maxSize&quot;:{&quot;size1&quot;:20},&quot;minSize&quot;:{&quot;size1&quot;:13.5},&quot;normalSize&quot;:{&quot;size1&quot;:13.5},&quot;subLayout&quot;:[{&quot;id&quot;:&quot;2023-10-26T13:55:35&quot;,&quot;margin&quot;:{&quot;bottom&quot;:0.025999998673796654,&quot;left&quot;:1.2699999809265137,&quot;right&quot;:1.2699999809265137,&quot;top&quot;:0.4230000376701355},&quot;type&quot;:0},{&quot;id&quot;:&quot;2023-10-26T13:55:35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268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69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0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1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2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3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4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5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6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7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8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79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0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1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2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3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4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5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6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7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8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89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0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1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2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3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4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5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6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7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298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maxSize&quot;:{&quot;size1&quot;:20},&quot;minSize&quot;:{&quot;size1&quot;:13.5},&quot;normalSize&quot;:{&quot;size1&quot;:13.5},&quot;subLayout&quot;:[{&quot;id&quot;:&quot;2023-10-26T13:55:35&quot;,&quot;margin&quot;:{&quot;bottom&quot;:0.025999998673796654,&quot;left&quot;:1.2699999809265137,&quot;right&quot;:1.2699999809265137,&quot;top&quot;:0.4230000376701355},&quot;type&quot;:0},{&quot;id&quot;:&quot;2023-10-26T13:55:35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01.xml><?xml version="1.0" encoding="utf-8"?>
<p:tagLst xmlns:p="http://schemas.openxmlformats.org/presentationml/2006/main">
  <p:tag name="KSO_WM_ASSEMBLE_CHIP_INDEX" val="599ba15c18c148f1aad4389c87beee3e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BLOCK" val="0"/>
  <p:tag name="KSO_WM_UNIT_COMPATIBLE" val="0"/>
  <p:tag name="KSO_WM_UNIT_DEC_AREA_ID" val="d72eef5654c444c8986001a0cf6edb7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37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84"/>
</p:tagLst>
</file>

<file path=ppt/tags/tag302.xml><?xml version="1.0" encoding="utf-8"?>
<p:tagLst xmlns:p="http://schemas.openxmlformats.org/presentationml/2006/main">
  <p:tag name="KSO_WM_BEAUTIFY_FLAG" val="#wm#"/>
  <p:tag name="KSO_WM_CHIP_GROUPID" val="5f6db1f49c98c299aacce6af"/>
  <p:tag name="KSO_WM_CHIP_XID" val="5f6db1f49c98c299aacce6b0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BLOCK" val="0"/>
  <p:tag name="KSO_WM_UNIT_COMPATIBLE" val="0"/>
  <p:tag name="KSO_WM_UNIT_DEC_AREA_ID" val="a70ddfdcb3c64a239e5702c6dc41047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374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2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CHIP_GROUPID" val="5f6db1f49c98c299aacce6af"/>
  <p:tag name="KSO_WM_CHIP_XID" val="5f6db1f49c98c299aacce6b0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BLOCK" val="0"/>
  <p:tag name="KSO_WM_UNIT_COMPATIBLE" val="0"/>
  <p:tag name="KSO_WM_UNIT_DEC_AREA_ID" val="f1d05f5920ab4faa98c6ac4ec217b8e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374_1*i*2"/>
  <p:tag name="KSO_WM_UNIT_INDEX" val="2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2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CHIP_GROUPID" val="5f6db1f49c98c299aacce6af"/>
  <p:tag name="KSO_WM_CHIP_XID" val="5f6db1f49c98c299aacce6b0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BLOCK" val="0"/>
  <p:tag name="KSO_WM_UNIT_COMPATIBLE" val="0"/>
  <p:tag name="KSO_WM_UNIT_DEC_AREA_ID" val="7507b5e27a4f4e699ba58557b5cab2e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374_1*i*3"/>
  <p:tag name="KSO_WM_UNIT_INDEX" val="3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2"/>
  <p:tag name="KSO_WM_UNIT_TYPE" val="i"/>
</p:tagLst>
</file>

<file path=ppt/tags/tag305.xml><?xml version="1.0" encoding="utf-8"?>
<p:tagLst xmlns:p="http://schemas.openxmlformats.org/presentationml/2006/main">
  <p:tag name="KSO_WM_ASSEMBLE_CHIP_INDEX" val="0ee5e7d9e17e4969b8ea57f45f88e478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DEC_AREA_ID" val="97fd8866b81745108ba451203109650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374_1*d*1"/>
  <p:tag name="KSO_WM_UNIT_INDEX" val="1"/>
  <p:tag name="KSO_WM_UNIT_LAYERLEVEL" val="1"/>
  <p:tag name="KSO_WM_UNIT_PLACING_PICTURE" val="0ee5e7d9e17e4969b8ea57f45f88e478"/>
  <p:tag name="KSO_WM_UNIT_PLACING_PICTURE_INFO" val="{&quot;code&quot;:&quot;a&quot;,&quot;full_picture&quot;:true,&quot;last_full_picture&quot;:&quot;a&quot;,&quot;margin&quot;:{&quot;bottom&quot;:226.10380041091327,&quot;top&quot;:225.38412577036257},&quot;scheme&quot;:&quot;2-0&quot;,&quot;spacing&quot;:5}"/>
  <p:tag name="KSO_WM_UNIT_PLACING_PICTURE_USER_RELATIVERECTANGLE_SMARTMENU" val="{&quot;bottom&quot;:0,&quot;left&quot;:0,&quot;right&quot;:0,&quot;top&quot;:0}"/>
  <p:tag name="KSO_WM_UNIT_PLACING_PICTURE_USER_VIEWPORT" val="{&quot;height&quot;:6227.500787401575,&quot;width&quot;:8760}"/>
  <p:tag name="KSO_WM_UNIT_PLACING_PICTURE_USER_VIEWPORT_SMARTMENU" val="{&quot;height&quot;:810.3012908276082,&quot;width&quot;:1199.1479999154203}"/>
  <p:tag name="KSO_WM_UNIT_SM_LIMIT_TYPE" val="2"/>
  <p:tag name="KSO_WM_UNIT_TYPE" val="d"/>
  <p:tag name="KSO_WM_UNIT_VALUE" val="1734*1523"/>
</p:tagLst>
</file>

<file path=ppt/tags/tag306.xml><?xml version="1.0" encoding="utf-8"?>
<p:tagLst xmlns:p="http://schemas.openxmlformats.org/presentationml/2006/main">
  <p:tag name="KSO_WM_ASSEMBLE_CHIP_INDEX" val="0ee5e7d9e17e4969b8ea57f45f88e478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fc4054ed1e2fb801da"/>
  <p:tag name="KSO_WM_TEMPLATE_ASSEMBLE_XID" val="60656efc4054ed1e2fb801da"/>
  <p:tag name="KSO_WM_TEMPLATE_CATEGORY" val="diagram"/>
  <p:tag name="KSO_WM_TEMPLATE_INDEX" val="20211374"/>
  <p:tag name="KSO_WM_UNIT_DEC_AREA_ID" val="97fd8866b81745108ba451203109650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374_1*d*1"/>
  <p:tag name="KSO_WM_UNIT_INDEX" val="1"/>
  <p:tag name="KSO_WM_UNIT_LAYERLEVEL" val="1"/>
  <p:tag name="KSO_WM_UNIT_PLACING_PICTURE" val="0ee5e7d9e17e4969b8ea57f45f88e478"/>
  <p:tag name="KSO_WM_UNIT_PLACING_PICTURE_INFO" val="{&quot;code&quot;:&quot;a&quot;,&quot;full_picture&quot;:true,&quot;last_full_picture&quot;:&quot;a&quot;,&quot;margin&quot;:{&quot;bottom&quot;:226.10380041091327,&quot;top&quot;:225.38412577036257},&quot;scheme&quot;:&quot;2-0&quot;,&quot;spacing&quot;:5}"/>
  <p:tag name="KSO_WM_UNIT_PLACING_PICTURE_USER_RELATIVERECTANGLE_SMARTMENU" val="{&quot;bottom&quot;:0,&quot;left&quot;:0,&quot;right&quot;:0,&quot;top&quot;:0}"/>
  <p:tag name="KSO_WM_UNIT_PLACING_PICTURE_USER_VIEWPORT" val="{&quot;height&quot;:1140,&quot;width&quot;:11760}"/>
  <p:tag name="KSO_WM_UNIT_PLACING_PICTURE_USER_VIEWPORT_SMARTMENU" val="{&quot;height&quot;:810.3012908276082,&quot;width&quot;:9600.911814537707}"/>
  <p:tag name="KSO_WM_UNIT_SM_LIMIT_TYPE" val="2"/>
  <p:tag name="KSO_WM_UNIT_TYPE" val="d"/>
  <p:tag name="KSO_WM_UNIT_VALUE" val="1734*1523"/>
</p:tagLst>
</file>

<file path=ppt/tags/tag307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maxSize&quot;:{&quot;size1&quot;:20},&quot;minSize&quot;:{&quot;size1&quot;:13.5},&quot;normalSize&quot;:{&quot;size1&quot;:13.5},&quot;subLayout&quot;:[{&quot;id&quot;:&quot;2023-10-26T13:55:35&quot;,&quot;margin&quot;:{&quot;bottom&quot;:0.025999998673796654,&quot;left&quot;:1.2699999809265137,&quot;right&quot;:1.2699999809265137,&quot;top&quot;:0.4230000376701355},&quot;type&quot;:0},{&quot;id&quot;:&quot;2023-10-26T13:55:35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maxSize&quot;:{&quot;size1&quot;:20},&quot;minSize&quot;:{&quot;size1&quot;:13.5},&quot;normalSize&quot;:{&quot;size1&quot;:13.5},&quot;subLayout&quot;:[{&quot;id&quot;:&quot;2023-10-26T13:55:35&quot;,&quot;margin&quot;:{&quot;bottom&quot;:0.025999998673796654,&quot;left&quot;:1.2699999809265137,&quot;right&quot;:1.2699999809265137,&quot;top&quot;:0.4230000376701355},&quot;type&quot;:0},{&quot;id&quot;:&quot;2023-10-26T13:55:35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11.xml><?xml version="1.0" encoding="utf-8"?>
<p:tagLst xmlns:p="http://schemas.openxmlformats.org/presentationml/2006/main">
  <p:tag name="KSO_WM_CHIP_GROUPID" val="5ef1bfdba491bb00866386cf"/>
  <p:tag name="KSO_WM_CHIP_XID" val="5ef2149ea491bb0086638bff"/>
  <p:tag name="KSO_WM_TEMPLATE_ASSEMBLE_GROUPID" val="638896a10c9383becde4cdfe"/>
  <p:tag name="KSO_WM_TEMPLATE_ASSEMBLE_XID" val="638896a10c9383becde4cdfe"/>
  <p:tag name="KSO_WM_TEMPLATE_CATEGORY" val="diagram"/>
  <p:tag name="KSO_WM_TEMPLATE_INDEX" val="20211099"/>
  <p:tag name="KSO_WM_UNIT_FILL_FORE_SCHEMECOLOR_INDEX" val="5"/>
  <p:tag name="KSO_WM_UNIT_FILL_FORE_SCHEMECOLOR_INDEX_BRIGHTNESS" val="0"/>
  <p:tag name="KSO_WM_UNIT_FILL_TYPE" val="1"/>
  <p:tag name="KSO_WM_UNIT_ID" val="diagram20211099_1**"/>
  <p:tag name="KSO_WM_UNIT_TEXT_FILL_FORE_SCHEMECOLOR_INDEX" val="2"/>
  <p:tag name="KSO_WM_UNIT_TEXT_FILL_FORE_SCHEMECOLOR_INDEX_BRIGHTNESS" val="0"/>
  <p:tag name="KSO_WM_UNIT_TEXT_FILL_TYPE" val="1"/>
  <p:tag name="KSO_WM_UNIT_VALUE" val="1113"/>
</p:tagLst>
</file>

<file path=ppt/tags/tag312.xml><?xml version="1.0" encoding="utf-8"?>
<p:tagLst xmlns:p="http://schemas.openxmlformats.org/presentationml/2006/main">
  <p:tag name="KSO_WM_BEAUTIFY_FLAG" val="#wm#"/>
  <p:tag name="KSO_WM_CHIP_GROUPID" val="5ef1bfdba491bb00866386cf"/>
  <p:tag name="KSO_WM_CHIP_XID" val="5ef2149ea491bb0086638bff"/>
  <p:tag name="KSO_WM_TAG_VERSION" val="1.0"/>
  <p:tag name="KSO_WM_TEMPLATE_ASSEMBLE_GROUPID" val="638896a10c9383becde4cdfe"/>
  <p:tag name="KSO_WM_TEMPLATE_ASSEMBLE_XID" val="638896a10c9383becde4cdfe"/>
  <p:tag name="KSO_WM_TEMPLATE_CATEGORY" val="diagram"/>
  <p:tag name="KSO_WM_TEMPLATE_INDEX" val="20211099"/>
  <p:tag name="KSO_WM_UNIT_BLOCK" val="0"/>
  <p:tag name="KSO_WM_UNIT_COMPATIBLE" val="0"/>
  <p:tag name="KSO_WM_UNIT_DEC_AREA_ID" val="ee5548d8dca441c3902906f7024b961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109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82"/>
</p:tagLst>
</file>

<file path=ppt/tags/tag313.xml><?xml version="1.0" encoding="utf-8"?>
<p:tagLst xmlns:p="http://schemas.openxmlformats.org/presentationml/2006/main">
  <p:tag name="KSO_WM_ASSEMBLE_CHIP_INDEX" val="578d044563694aa7a44067bf53ece56e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38896a10c9383becde4cdfe"/>
  <p:tag name="KSO_WM_TEMPLATE_ASSEMBLE_XID" val="638896a10c9383becde4cdfe"/>
  <p:tag name="KSO_WM_TEMPLATE_CATEGORY" val="diagram"/>
  <p:tag name="KSO_WM_TEMPLATE_INDEX" val="20211099"/>
  <p:tag name="KSO_WM_UNIT_COMPATIBLE" val="1"/>
  <p:tag name="KSO_WM_UNIT_DEC_AREA_ID" val="a9585de2a86d43c99e8af980809c54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099_1*d*1"/>
  <p:tag name="KSO_WM_UNIT_INDEX" val="1"/>
  <p:tag name="KSO_WM_UNIT_LAYERLEVEL" val="1"/>
  <p:tag name="KSO_WM_UNIT_SM_LIMIT_TYPE" val="2"/>
  <p:tag name="KSO_WM_UNIT_SUPPORT_UNIT_TYPE" val="[&quot;d&quot;,&quot;α&quot;,&quot;β&quot;,&quot;θ&quot;]"/>
  <p:tag name="KSO_WM_UNIT_TYPE" val="d"/>
  <p:tag name="KSO_WM_UNIT_VALUE" val="1015*2707"/>
</p:tagLst>
</file>

<file path=ppt/tags/tag314.xml><?xml version="1.0" encoding="utf-8"?>
<p:tagLst xmlns:p="http://schemas.openxmlformats.org/presentationml/2006/main">
  <p:tag name="KSO_WM_ASSEMBLE_CHIP_INDEX" val="6f44f7c304204dbc813b2727fb924600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8896a10c9383becde4cdfe"/>
  <p:tag name="KSO_WM_TEMPLATE_ASSEMBLE_XID" val="638896a10c9383becde4cdfe"/>
  <p:tag name="KSO_WM_TEMPLATE_CATEGORY" val="diagram"/>
  <p:tag name="KSO_WM_TEMPLATE_INDEX" val="20211099"/>
  <p:tag name="KSO_WM_UNIT_BLOCK" val="0"/>
  <p:tag name="KSO_WM_UNIT_COMPATIBLE" val="0"/>
  <p:tag name="KSO_WM_UNIT_DEC_AREA_ID" val="1cc7fd7d65224507950958c19cb2f37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09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68"/>
</p:tagLst>
</file>

<file path=ppt/tags/tag315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3"/>
  <p:tag name="KSO_WM_SLIDE_INDEX" val="3"/>
  <p:tag name="KSO_WM_SLIDE_ITEM_CNT" val="0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type&quot;:0}"/>
  <p:tag name="KSO_WM_SLIDE_LAYOUTTYPE" val="topbottom"/>
  <p:tag name="KSO_WM_SLIDE_POSITION" val="34*58"/>
  <p:tag name="KSO_WM_SLIDE_RATIO" val="1.777778"/>
  <p:tag name="KSO_WM_SLIDE_SIZE" val="891*457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16.xml><?xml version="1.0" encoding="utf-8"?>
<p:tagLst xmlns:p="http://schemas.openxmlformats.org/presentationml/2006/main">
  <p:tag name="KSO_WM_ASSEMBLE_CHIP_INDEX" val="0130f38138a649c7921a4f30cb99cc01"/>
  <p:tag name="KSO_WM_BEAUTIFY_FLAG" val="#wm#"/>
  <p:tag name="KSO_WM_CHIP_FILLAREA_FILL_RULE" val="{&quot;fill_align&quot;:&quot;l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COMPATIBLE" val="0"/>
  <p:tag name="KSO_WM_UNIT_DEC_AREA_ID" val="419ebb7dabd64f57879114bd51e149e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17_1*d*1"/>
  <p:tag name="KSO_WM_UNIT_INDEX" val="1"/>
  <p:tag name="KSO_WM_UNIT_LAYERLEVEL" val="1"/>
  <p:tag name="KSO_WM_UNIT_SM_LIMIT_TYPE" val="2"/>
  <p:tag name="KSO_WM_UNIT_TYPE" val="d"/>
  <p:tag name="KSO_WM_UNIT_VALUE" val="931*1861"/>
</p:tagLst>
</file>

<file path=ppt/tags/tag317.xml><?xml version="1.0" encoding="utf-8"?>
<p:tagLst xmlns:p="http://schemas.openxmlformats.org/presentationml/2006/main">
  <p:tag name="KSO_WM_ASSEMBLE_CHIP_INDEX" val="972d385e987f4609aeec050cdf379ec2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946235c3b0294eaab7d6574469beaa7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60"/>
</p:tagLst>
</file>

<file path=ppt/tags/tag318.xml><?xml version="1.0" encoding="utf-8"?>
<p:tagLst xmlns:p="http://schemas.openxmlformats.org/presentationml/2006/main">
  <p:tag name="KSO_WM_ASSEMBLE_CHIP_INDEX" val="681946cef7c54948aeeb9f3d2f4ef68f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36355f6689774a7087dfe6eddc6aa8f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8"/>
</p:tagLst>
</file>

<file path=ppt/tags/tag319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3"/>
  <p:tag name="KSO_WM_SLIDE_INDEX" val="3"/>
  <p:tag name="KSO_WM_SLIDE_ITEM_CNT" val="0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5&quot;,&quot;type&quot;:0}"/>
  <p:tag name="KSO_WM_SLIDE_LAYOUTTYPE" val="topbottom"/>
  <p:tag name="KSO_WM_SLIDE_POSITION" val="34*58"/>
  <p:tag name="KSO_WM_SLIDE_RATIO" val="1.777778"/>
  <p:tag name="KSO_WM_SLIDE_SIZE" val="891*457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22.xml><?xml version="1.0" encoding="utf-8"?>
<p:tagLst xmlns:p="http://schemas.openxmlformats.org/presentationml/2006/main">
  <p:tag name="KSO_WM_ASSEMBLE_CHIP_INDEX" val="f8c8121b06ab4e03af81b523c2d3ab80"/>
  <p:tag name="KSO_WM_BEAUTIFY_FLAG" val="#wm#"/>
  <p:tag name="KSO_WM_CHIP_FILLAREA_FILL_RULE" val="{&quot;fill_align&quot;:&quot;l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ad4054ed1e2fb80ef8"/>
  <p:tag name="KSO_WM_TEMPLATE_ASSEMBLE_XID" val="60656fad4054ed1e2fb80ef8"/>
  <p:tag name="KSO_WM_TEMPLATE_CATEGORY" val="diagram"/>
  <p:tag name="KSO_WM_TEMPLATE_INDEX" val="20215512"/>
  <p:tag name="KSO_WM_UNIT_COMPATIBLE" val="0"/>
  <p:tag name="KSO_WM_UNIT_DEC_AREA_ID" val="0c503e8868ad49a3a9a90122240341f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5512_1*d*2"/>
  <p:tag name="KSO_WM_UNIT_INDEX" val="2"/>
  <p:tag name="KSO_WM_UNIT_LAYERLEVEL" val="1"/>
  <p:tag name="KSO_WM_UNIT_SM_LIMIT_TYPE" val="2"/>
  <p:tag name="KSO_WM_UNIT_SUPPORT_UNIT_TYPE" val="[&quot;d&quot;]"/>
  <p:tag name="KSO_WM_UNIT_TYPE" val="d"/>
  <p:tag name="KSO_WM_UNIT_VALUE" val="635*1438"/>
</p:tagLst>
</file>

<file path=ppt/tags/tag323.xml><?xml version="1.0" encoding="utf-8"?>
<p:tagLst xmlns:p="http://schemas.openxmlformats.org/presentationml/2006/main">
  <p:tag name="KSO_WM_ASSEMBLE_CHIP_INDEX" val="ec51c6367c4b4333b5228662b382b3c8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ad4054ed1e2fb80ef8"/>
  <p:tag name="KSO_WM_TEMPLATE_ASSEMBLE_XID" val="60656fad4054ed1e2fb80ef8"/>
  <p:tag name="KSO_WM_TEMPLATE_CATEGORY" val="diagram"/>
  <p:tag name="KSO_WM_TEMPLATE_INDEX" val="20215512"/>
  <p:tag name="KSO_WM_UNIT_BLOCK" val="0"/>
  <p:tag name="KSO_WM_UNIT_COMPATIBLE" val="0"/>
  <p:tag name="KSO_WM_UNIT_DEC_AREA_ID" val="91c9c83ff3184bca96752d9d6ffd571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5512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54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添加小标题"/>
  <p:tag name="KSO_WM_UNIT_TEXT_FILL_FORE_SCHEMECOLOR_INDEX" val="13"/>
  <p:tag name="KSO_WM_UNIT_TEXT_FILL_FORE_SCHEMECOLOR_INDEX_BRIGHTNESS" val="0.25"/>
  <p:tag name="KSO_WM_UNIT_TEXT_FILL_TYPE" val="1"/>
  <p:tag name="KSO_WM_UNIT_TYPE" val="l_h_a"/>
  <p:tag name="KSO_WM_UNIT_USESOURCEFORMAT_APPLY" val="0"/>
  <p:tag name="KSO_WM_UNIT_VALUE" val="8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1_1"/>
  <p:tag name="KSO_WM_UNIT_INDEX" val="1_1_1"/>
  <p:tag name="KSO_WM_UNIT_LAYERLEVEL" val="1_1_1"/>
  <p:tag name="KSO_WM_UNIT_SUBTYPE" val="d"/>
  <p:tag name="KSO_WM_UNIT_TEXT_FILL_FORE_SCHEMECOLOR_INDEX" val="8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1_6"/>
  <p:tag name="KSO_WM_UNIT_INDEX" val="1_1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1_7"/>
  <p:tag name="KSO_WM_UNIT_INDEX" val="1_1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1_8"/>
  <p:tag name="KSO_WM_UNIT_INDEX" val="1_1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1_9"/>
  <p:tag name="KSO_WM_UNIT_INDEX" val="1_1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1_10"/>
  <p:tag name="KSO_WM_UNIT_INDEX" val="1_1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添加小标题"/>
  <p:tag name="KSO_WM_UNIT_TEXT_FILL_FORE_SCHEMECOLOR_INDEX" val="13"/>
  <p:tag name="KSO_WM_UNIT_TEXT_FILL_FORE_SCHEMECOLOR_INDEX_BRIGHTNESS" val="0.25"/>
  <p:tag name="KSO_WM_UNIT_TEXT_FILL_TYPE" val="1"/>
  <p:tag name="KSO_WM_UNIT_TYPE" val="l_h_a"/>
  <p:tag name="KSO_WM_UNIT_USESOURCEFORMAT_APPLY" val="0"/>
  <p:tag name="KSO_WM_UNIT_VALUE" val="8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2_6"/>
  <p:tag name="KSO_WM_UNIT_INDEX" val="1_2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2_7"/>
  <p:tag name="KSO_WM_UNIT_INDEX" val="1_2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2_8"/>
  <p:tag name="KSO_WM_UNIT_INDEX" val="1_2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HIGHLIGHT" val="0"/>
  <p:tag name="KSO_WM_UNIT_ID" val="diagram20209365_1*l_h_i*1_2_9"/>
  <p:tag name="KSO_WM_UNIT_INDEX" val="1_2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25"/>
  <p:tag name="KSO_WM_UNIT_FILL_TYPE" val="1"/>
  <p:tag name="KSO_WM_UNIT_HIGHLIGHT" val="0"/>
  <p:tag name="KSO_WM_UNIT_ID" val="diagram20209365_1*l_h_i*1_2_10"/>
  <p:tag name="KSO_WM_UNIT_INDEX" val="1_2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1"/>
  <p:tag name="KSO_WM_UNIT_FILL_TYPE" val="1"/>
  <p:tag name="KSO_WM_UNIT_HIGHLIGHT" val="0"/>
  <p:tag name="KSO_WM_UNIT_ID" val="diagram20209365_1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48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0656f154054ed1e2fb8032c"/>
  <p:tag name="KSO_WM_TEMPLATE_ASSEMBLE_XID" val="60656f154054ed1e2fb8032c"/>
  <p:tag name="KSO_WM_TEMPLATE_CATEGORY" val="diagram"/>
  <p:tag name="KSO_WM_TEMPLATE_INDEX" val="2021194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1946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150"/>
</p:tagLst>
</file>

<file path=ppt/tags/tag352.xml><?xml version="1.0" encoding="utf-8"?>
<p:tagLst xmlns:p="http://schemas.openxmlformats.org/presentationml/2006/main">
  <p:tag name="KSO_WM_ASSEMBLE_CHIP_INDEX" val="ca75a63cdc6d4becb8cdc044c7821127"/>
  <p:tag name="KSO_WM_BEAUTIFY_FLAG" val="#wm#"/>
  <p:tag name="KSO_WM_CHIP_FILLAREA_FILL_RULE" val="{&quot;fill_align&quot;:&quot;lb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154054ed1e2fb8032c"/>
  <p:tag name="KSO_WM_TEMPLATE_ASSEMBLE_XID" val="60656f154054ed1e2fb8032c"/>
  <p:tag name="KSO_WM_TEMPLATE_CATEGORY" val="diagram"/>
  <p:tag name="KSO_WM_TEMPLATE_INDEX" val="20211946"/>
  <p:tag name="KSO_WM_UNIT_BLOCK" val="0"/>
  <p:tag name="KSO_WM_UNIT_COMPATIBLE" val="0"/>
  <p:tag name="KSO_WM_UNIT_DEC_AREA_ID" val="9b0d24a097874acaa0d7c7f8a82979d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946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04"/>
</p:tagLst>
</file>

<file path=ppt/tags/tag353.xml><?xml version="1.0" encoding="utf-8"?>
<p:tagLst xmlns:p="http://schemas.openxmlformats.org/presentationml/2006/main">
  <p:tag name="KSO_WM_ASSEMBLE_CHIP_INDEX" val="54dc18d14a5d4b459f8ee8a655497d4c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154054ed1e2fb8032c"/>
  <p:tag name="KSO_WM_TEMPLATE_ASSEMBLE_XID" val="60656f154054ed1e2fb8032c"/>
  <p:tag name="KSO_WM_TEMPLATE_CATEGORY" val="diagram"/>
  <p:tag name="KSO_WM_TEMPLATE_INDEX" val="20211946"/>
  <p:tag name="KSO_WM_UNIT_BLOCK" val="0"/>
  <p:tag name="KSO_WM_UNIT_COMPATIBLE" val="0"/>
  <p:tag name="KSO_WM_UNIT_DEC_AREA_ID" val="2013d2758ce14cec8848a540ee91166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946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04"/>
</p:tagLst>
</file>

<file path=ppt/tags/tag35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39af9840c9383becde695b2"/>
  <p:tag name="KSO_WM_TEMPLATE_ASSEMBLE_XID" val="639af9840c9383becde695b2"/>
  <p:tag name="KSO_WM_TEMPLATE_CATEGORY" val="diagram"/>
  <p:tag name="KSO_WM_TEMPLATE_INDEX" val="2021207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2076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150"/>
</p:tagLst>
</file>

<file path=ppt/tags/tag358.xml><?xml version="1.0" encoding="utf-8"?>
<p:tagLst xmlns:p="http://schemas.openxmlformats.org/presentationml/2006/main">
  <p:tag name="KSO_WM_ASSEMBLE_CHIP_INDEX" val="35fd9b56673148af8bc0933fa5977402"/>
  <p:tag name="KSO_WM_BEAUTIFY_FLAG" val="#wm#"/>
  <p:tag name="KSO_WM_CHIP_FILLAREA_FILL_RULE" val="{&quot;fill_align&quot;:&quot;r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39af9840c9383becde695b2"/>
  <p:tag name="KSO_WM_TEMPLATE_ASSEMBLE_XID" val="639af9840c9383becde695b2"/>
  <p:tag name="KSO_WM_TEMPLATE_CATEGORY" val="diagram"/>
  <p:tag name="KSO_WM_TEMPLATE_INDEX" val="20212076"/>
  <p:tag name="KSO_WM_UNIT_COMPATIBLE" val="0"/>
  <p:tag name="KSO_WM_UNIT_DEC_AREA_ID" val="e0977ddcfab942c1a8f957812c87e95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076_1*d*1"/>
  <p:tag name="KSO_WM_UNIT_INDEX" val="1"/>
  <p:tag name="KSO_WM_UNIT_LAYERLEVEL" val="1"/>
  <p:tag name="KSO_WM_UNIT_SM_LIMIT_TYPE" val="2"/>
  <p:tag name="KSO_WM_UNIT_SUPPORT_UNIT_TYPE" val="[&quot;d&quot;,&quot;α&quot;,&quot;β&quot;]"/>
  <p:tag name="KSO_WM_UNIT_TYPE" val="d"/>
  <p:tag name="KSO_WM_UNIT_VALUE" val="381*761"/>
</p:tagLst>
</file>

<file path=ppt/tags/tag359.xml><?xml version="1.0" encoding="utf-8"?>
<p:tagLst xmlns:p="http://schemas.openxmlformats.org/presentationml/2006/main">
  <p:tag name="KSO_WM_ASSEMBLE_CHIP_INDEX" val="409b27c58b4941cea1b3fa7cc03b0257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9af9840c9383becde695b2"/>
  <p:tag name="KSO_WM_TEMPLATE_ASSEMBLE_XID" val="639af9840c9383becde695b2"/>
  <p:tag name="KSO_WM_TEMPLATE_CATEGORY" val="diagram"/>
  <p:tag name="KSO_WM_TEMPLATE_INDEX" val="20212076"/>
  <p:tag name="KSO_WM_UNIT_BLOCK" val="0"/>
  <p:tag name="KSO_WM_UNIT_COMPATIBLE" val="0"/>
  <p:tag name="KSO_WM_UNIT_DEC_AREA_ID" val="a44939a9ecde49c2b7ceab239baddf97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076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"/>
  <p:tag name="KSO_WM_UNIT_SHOW_EDIT_AREA_INDICATION" val="1"/>
  <p:tag name="KSO_WM_UNIT_SM_LIMIT_TYPE" val="2"/>
  <p:tag name="KSO_WM_UNIT_SUBTYPE" val="a"/>
  <p:tag name="KSO_WM_UNIT_SUPPORT_UNIT_TYPE" val="[&quot;d&quot;,&quot;l&quot;,&quot;m&quot;,&quot;n&quot;,&quot;o&quot;,&quot;p&quot;,&quot;q&quot;,&quot;r&quot;,&quot;δ&quot;,&quot;ε&quot;,&quot;ζ&quot;,&quot;η&quot;,&quot;β&quot;,&quot;α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40"/>
</p:tagLst>
</file>

<file path=ppt/tags/tag360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63.xml><?xml version="1.0" encoding="utf-8"?>
<p:tagLst xmlns:p="http://schemas.openxmlformats.org/presentationml/2006/main">
  <p:tag name="KSO_WM_ASSEMBLE_CHIP_INDEX" val="0130f38138a649c7921a4f30cb99cc01"/>
  <p:tag name="KSO_WM_BEAUTIFY_FLAG" val="#wm#"/>
  <p:tag name="KSO_WM_CHIP_FILLAREA_FILL_RULE" val="{&quot;fill_align&quot;:&quot;l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COMPATIBLE" val="0"/>
  <p:tag name="KSO_WM_UNIT_DEC_AREA_ID" val="419ebb7dabd64f57879114bd51e149e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1417_1*d*1"/>
  <p:tag name="KSO_WM_UNIT_INDEX" val="1"/>
  <p:tag name="KSO_WM_UNIT_LAYERLEVEL" val="1"/>
  <p:tag name="KSO_WM_UNIT_SM_LIMIT_TYPE" val="2"/>
  <p:tag name="KSO_WM_UNIT_TYPE" val="d"/>
  <p:tag name="KSO_WM_UNIT_VALUE" val="931*1861"/>
</p:tagLst>
</file>

<file path=ppt/tags/tag364.xml><?xml version="1.0" encoding="utf-8"?>
<p:tagLst xmlns:p="http://schemas.openxmlformats.org/presentationml/2006/main">
  <p:tag name="KSO_WM_ASSEMBLE_CHIP_INDEX" val="972d385e987f4609aeec050cdf379ec2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946235c3b0294eaab7d6574469beaa79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2"/>
  <p:tag name="KSO_WM_UNIT_INDEX" val="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60"/>
</p:tagLst>
</file>

<file path=ppt/tags/tag365.xml><?xml version="1.0" encoding="utf-8"?>
<p:tagLst xmlns:p="http://schemas.openxmlformats.org/presentationml/2006/main">
  <p:tag name="KSO_WM_ASSEMBLE_CHIP_INDEX" val="681946cef7c54948aeeb9f3d2f4ef68f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04054ed1e2fb8020f"/>
  <p:tag name="KSO_WM_TEMPLATE_ASSEMBLE_XID" val="60656f004054ed1e2fb8020f"/>
  <p:tag name="KSO_WM_TEMPLATE_CATEGORY" val="diagram"/>
  <p:tag name="KSO_WM_TEMPLATE_INDEX" val="20211417"/>
  <p:tag name="KSO_WM_UNIT_BLOCK" val="0"/>
  <p:tag name="KSO_WM_UNIT_COMPATIBLE" val="0"/>
  <p:tag name="KSO_WM_UNIT_DEC_AREA_ID" val="36355f6689774a7087dfe6eddc6aa8f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41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8"/>
</p:tagLst>
</file>

<file path=ppt/tags/tag366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69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370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371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74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375.xml><?xml version="1.0" encoding="utf-8"?>
<p:tagLst xmlns:p="http://schemas.openxmlformats.org/presentationml/2006/main">
  <p:tag name="KSO_WM_UNIT_TEXT_FILL_FORE_SCHEMECOLOR_INDEX" val="6"/>
  <p:tag name="KSO_WM_UNIT_TEXT_FILL_FORE_SCHEMECOLOR_INDEX_BRIGHTNESS" val="0"/>
  <p:tag name="KSO_WM_UNIT_TEXT_FILL_TYPE" val="1"/>
</p:tagLst>
</file>

<file path=ppt/tags/tag376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maxSize&quot;:{&quot;size1&quot;:20},&quot;minSize&quot;:{&quot;size1&quot;:13.5},&quot;normalSize&quot;:{&quot;size1&quot;:13.5},&quot;subLayout&quot;:[{&quot;id&quot;:&quot;2023-10-26T13:55:36&quot;,&quot;margin&quot;:{&quot;bottom&quot;:0.025999998673796654,&quot;left&quot;:1.2699999809265137,&quot;right&quot;:1.2699999809265137,&quot;top&quot;:0.4230000376701355},&quot;type&quot;:0},{&quot;id&quot;:&quot;2023-10-26T13:55:36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77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219429_1*l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  <p:tag name="KSO_WM_UNIT_VALUE" val="80"/>
</p:tagLst>
</file>

<file path=ppt/tags/tag378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29_1*l_h_i*1_1_1"/>
  <p:tag name="KSO_WM_UNIT_INDEX" val="1_1_1"/>
  <p:tag name="KSO_WM_UNIT_LAYERLEVEL" val="1_1_1"/>
  <p:tag name="KSO_WM_UNIT_TYPE" val="l_h_i"/>
  <p:tag name="KSO_WM_UNIT_USESOURCEFORMAT_APPLY" val="0"/>
  <p:tag name="KSO_WM_UNIT_VALUE" val="4"/>
</p:tagLst>
</file>

<file path=ppt/tags/tag379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429_1*l_h_x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x"/>
  <p:tag name="KSO_WM_UNIT_USESOURCEFORMAT_APPLY" val="0"/>
  <p:tag name="KSO_WM_UNIT_VALUE" val="1"/>
</p:tagLst>
</file>

<file path=ppt/tags/tag380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219429_1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根据需要可酌情增减文字，以便观者准确的理解您传达的思想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YPE" val="l_h_f"/>
  <p:tag name="KSO_WM_UNIT_USESOURCEFORMAT_APPLY" val="0"/>
  <p:tag name="KSO_WM_UNIT_VALUE" val="80"/>
</p:tagLst>
</file>

<file path=ppt/tags/tag381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219429_1*l_h_i*1_2_2"/>
  <p:tag name="KSO_WM_UNIT_INDEX" val="1_2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  <p:tag name="KSO_WM_UNIT_VALUE" val="80"/>
</p:tagLst>
</file>

<file path=ppt/tags/tag382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29_1*l_h_i*1_2_1"/>
  <p:tag name="KSO_WM_UNIT_INDEX" val="1_2_1"/>
  <p:tag name="KSO_WM_UNIT_LAYERLEVEL" val="1_1_1"/>
  <p:tag name="KSO_WM_UNIT_TYPE" val="l_h_i"/>
  <p:tag name="KSO_WM_UNIT_USESOURCEFORMAT_APPLY" val="0"/>
  <p:tag name="KSO_WM_UNIT_VALUE" val="4"/>
</p:tagLst>
</file>

<file path=ppt/tags/tag383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429_1*l_h_x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x"/>
  <p:tag name="KSO_WM_UNIT_USESOURCEFORMAT_APPLY" val="0"/>
  <p:tag name="KSO_WM_UNIT_VALUE" val="1"/>
</p:tagLst>
</file>

<file path=ppt/tags/tag384.xml><?xml version="1.0" encoding="utf-8"?>
<p:tagLst xmlns:p="http://schemas.openxmlformats.org/presentationml/2006/main">
  <p:tag name="KSO_WM_ASSEMBLE_CHIP_INDEX" val="f0e054c767e2404da9b954df5cae240c"/>
  <p:tag name="KSO_WM_BEAUTIFY_FLAG" val="#wm#"/>
  <p:tag name="KSO_WM_CHIP_GROUPID" val="60bedd19191caac4ef20247e"/>
  <p:tag name="KSO_WM_CHIP_XID" val="60bedd19191caac4ef20247f"/>
  <p:tag name="KSO_WM_DIAGRAM_GROUP_CODE" val="l1-1"/>
  <p:tag name="KSO_WM_TAG_VERSION" val="1.0"/>
  <p:tag name="KSO_WM_TEMPLATE_CATEGORY" val="diagram"/>
  <p:tag name="KSO_WM_TEMPLATE_INDEX" val="2021942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219429_1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根据需要可酌情增减文字，以便观者准确的理解您传达的思想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YPE" val="l_h_f"/>
  <p:tag name="KSO_WM_UNIT_USESOURCEFORMAT_APPLY" val="0"/>
  <p:tag name="KSO_WM_UNIT_VALUE" val="80"/>
</p:tagLst>
</file>

<file path=ppt/tags/tag385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3"/>
  <p:tag name="KSO_WM_SLIDE_INDEX" val="3"/>
  <p:tag name="KSO_WM_SLIDE_ITEM_CNT" val="0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6&quot;,&quot;type&quot;:0}"/>
  <p:tag name="KSO_WM_SLIDE_LAYOUTTYPE" val="topbottom"/>
  <p:tag name="KSO_WM_SLIDE_POSITION" val="34*58"/>
  <p:tag name="KSO_WM_SLIDE_RATIO" val="1.777778"/>
  <p:tag name="KSO_WM_SLIDE_SIZE" val="891*457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8d74db8edac409e96a6d128c8b7ae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1"/>
  <p:tag name="KSO_WM_UNIT_BLOCK" val="0"/>
  <p:tag name="KSO_WM_UNIT_COMPATIBLE" val="0"/>
  <p:tag name="KSO_WM_UNIT_DEC_AREA_ID" val="4bea3ecb08f64ed1b1a94221eaa0276a"/>
  <p:tag name="KSO_WM_UNIT_DECORATE_INFO" val="{&quot;ReferentInfo&quot;:{&quot;Id&quot;:&quot;48d74db8edac409e96a6d128c8b7ae2c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26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39af9840c9383becde695b3"/>
  <p:tag name="KSO_WM_TEMPLATE_ASSEMBLE_XID" val="639af9840c9383becde695b3"/>
  <p:tag name="KSO_WM_TEMPLATE_CATEGORY" val="diagram"/>
  <p:tag name="KSO_WM_TEMPLATE_INDEX" val="2021206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2062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150"/>
</p:tagLst>
</file>

<file path=ppt/tags/tag389.xml><?xml version="1.0" encoding="utf-8"?>
<p:tagLst xmlns:p="http://schemas.openxmlformats.org/presentationml/2006/main">
  <p:tag name="KSO_WM_ASSEMBLE_CHIP_INDEX" val="9fd7340f8c2c4ac1ac7ae961b796f17d"/>
  <p:tag name="KSO_WM_BEAUTIFY_FLAG" val="#wm#"/>
  <p:tag name="KSO_WM_CHIP_FILLAREA_FILL_RULE" val="{&quot;fill_align&quot;:&quot;r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39af9840c9383becde695b3"/>
  <p:tag name="KSO_WM_TEMPLATE_ASSEMBLE_XID" val="639af9840c9383becde695b3"/>
  <p:tag name="KSO_WM_TEMPLATE_CATEGORY" val="diagram"/>
  <p:tag name="KSO_WM_TEMPLATE_INDEX" val="20212062"/>
  <p:tag name="KSO_WM_UNIT_COMPATIBLE" val="0"/>
  <p:tag name="KSO_WM_UNIT_DEC_AREA_ID" val="5df947db65a54fa2bd2f68b103dba8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062_1*d*2"/>
  <p:tag name="KSO_WM_UNIT_INDEX" val="2"/>
  <p:tag name="KSO_WM_UNIT_LAYERLEVEL" val="1"/>
  <p:tag name="KSO_WM_UNIT_SM_LIMIT_TYPE" val="2"/>
  <p:tag name="KSO_WM_UNIT_SUPPORT_UNIT_TYPE" val="[&quot;d&quot;,&quot;α&quot;,&quot;β&quot;]"/>
  <p:tag name="KSO_WM_UNIT_TYPE" val="d"/>
  <p:tag name="KSO_WM_UNIT_VALUE" val="381*761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60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0;您的正文已经简明扼要，但信息却错综复杂，需要用更多的文字来表述；但请您尽可能提炼思想的精髓，否则容易造成观者的阅读压力，适得其反。&#10;您的正文已经简明扼要，但信息却错综复杂，需要用更多的文字来表述；但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60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1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.8"/>
  <p:tag name="KSO_WM_UNIT_TEXT_FILL_TYPE" val="1"/>
  <p:tag name="KSO_WM_UNIT_TYPE" val="l_h_i"/>
  <p:tag name="KSO_WM_UNIT_USESOURCEFORMAT_APPLY" val="0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085"/>
  <p:tag name="KSO_WM_UNIT_COMPATIBLE" val="0"/>
  <p:tag name="KSO_WM_UNIT_DIAGRAM_ISNUMVISUAL" val="0"/>
  <p:tag name="KSO_WM_UNIT_DIAGRAM_ISREFERUNIT" val="0"/>
  <p:tag name="KSO_WM_UNIT_HIGHLIGHT" val="0"/>
  <p:tag name="KSO_WM_UNIT_ID" val="diagram20205085_1*l_h_i*1_2_1"/>
  <p:tag name="KSO_WM_UNIT_INDEX" val="1_2_1"/>
  <p:tag name="KSO_WM_UNIT_LAYERLEVEL" val="1_1_1"/>
  <p:tag name="KSO_WM_UNIT_SUBTYPE" val="d"/>
  <p:tag name="KSO_WM_UNIT_TEXT_FILL_FORE_SCHEMECOLOR_INDEX" val="5"/>
  <p:tag name="KSO_WM_UNIT_TEXT_FILL_FORE_SCHEMECOLOR_INDEX_BRIGHTNESS" val="0.8"/>
  <p:tag name="KSO_WM_UNIT_TEXT_FILL_TYPE" val="1"/>
  <p:tag name="KSO_WM_UNIT_TYPE" val="l_h_i"/>
  <p:tag name="KSO_WM_UNIT_USESOURCEFORMAT_APPLY" val="0"/>
</p:tagLst>
</file>

<file path=ppt/tags/tag394.xml><?xml version="1.0" encoding="utf-8"?>
<p:tagLst xmlns:p="http://schemas.openxmlformats.org/presentationml/2006/main">
  <p:tag name="KSO_WM_BEAUTIFY_FLAG" val="#wm#"/>
  <p:tag name="KSO_WM_SLIDE_BACKGROUND" val="[&quot;general&quot;]"/>
  <p:tag name="KSO_WM_SLIDE_ID" val="diagram20220261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26T13:55:37&quot;,&quot;maxSize&quot;:{&quot;size1&quot;:20},&quot;minSize&quot;:{&quot;size1&quot;:13.5},&quot;normalSize&quot;:{&quot;size1&quot;:13.5},&quot;subLayout&quot;:[{&quot;id&quot;:&quot;2023-10-26T13:55:37&quot;,&quot;margin&quot;:{&quot;bottom&quot;:0.025999998673796654,&quot;left&quot;:1.2699999809265137,&quot;right&quot;:1.2699999809265137,&quot;top&quot;:0.4230000376701355},&quot;type&quot;:0},{&quot;id&quot;:&quot;2023-10-26T13:55:37&quot;,&quot;margin&quot;:{&quot;bottom&quot;:0.847000002861023,&quot;left&quot;:1.2699999809265137,&quot;right&quot;:1.1990001201629639,&quot;top&quot;:1.2439998388290405},&quot;type&quot;:0}],&quot;type&quot;:0}"/>
  <p:tag name="KSO_WM_SLIDE_LAYOUTTYPE" val="topbottom"/>
  <p:tag name="KSO_WM_SLIDE_POSITION" val="36*24"/>
  <p:tag name="KSO_WM_SLIDE_RATIO" val="1.777778"/>
  <p:tag name="KSO_WM_SLIDE_SIZE" val="890*492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1"/>
  <p:tag name="KSO_WM_TEMPLATE_MASTER_TYPE" val="0"/>
  <p:tag name="KSO_WM_TEMPLATE_SUBCATEGORY" val="25"/>
</p:tagLst>
</file>

<file path=ppt/tags/tag3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190</Paragraphs>
  <Slides>24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9">
      <vt:lpstr>Arial</vt:lpstr>
      <vt:lpstr>Calibri</vt:lpstr>
      <vt:lpstr>微软雅黑</vt:lpstr>
      <vt:lpstr>Wingdings</vt:lpstr>
      <vt:lpstr>宋体</vt:lpstr>
      <vt:lpstr>方正姚体</vt:lpstr>
      <vt:lpstr>Comic Sans MS</vt:lpstr>
      <vt:lpstr>黑体</vt:lpstr>
      <vt:lpstr>Times New Roman (Arabic)</vt:lpstr>
      <vt:lpstr>Arial Black</vt:lpstr>
      <vt:lpstr>Times New Roman</vt:lpstr>
      <vt:lpstr>Segoe UI</vt:lpstr>
      <vt:lpstr>楷体_GB2312</vt:lpstr>
      <vt:lpstr>幼圆</vt:lpstr>
      <vt:lpstr>Office Theme</vt:lpstr>
      <vt:lpstr>单元8 ZXCTN6000系列设备介绍及设备初始化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2024-09-19T23:02:31.370</cp:lastPrinted>
  <dcterms:created xsi:type="dcterms:W3CDTF">2024-09-19T15:02:31Z</dcterms:created>
  <dcterms:modified xsi:type="dcterms:W3CDTF">2024-09-19T15:02:34Z</dcterms:modified>
</cp:coreProperties>
</file>