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A76F0A-5ECC-417E-A346-80437D20F0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3B06B0-0F38-4668-948F-9581523E8A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B2638F-F831-4050-997E-1FBEED13456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BDDB48-1CEA-47F9-8F77-41FFC3791E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79EF6F2-2EAE-4876-A95C-8249BC46BC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57E20C3-714D-4DA3-AB11-DA9D54001D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46BFF80-3925-470C-8B0A-883749435A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C75B33-03E0-48F8-854F-D7CDE099BF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4EE08C-3641-4E9A-BB54-9550EEB86E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AF5244-47BC-4B5C-AF01-90EBDB3BEF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FCF67D-3AC8-4E6D-9BA7-BFD640E647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571500" y="2658731"/>
            <a:ext cx="4608954" cy="1006429"/>
          </a:xfrm>
        </p:spPr>
        <p:txBody>
          <a:bodyPr wrap="none" anchor="t">
            <a:spAutoFit/>
          </a:bodyPr>
          <a:lstStyle>
            <a:lvl1pPr algn="l">
              <a:defRPr sz="6600" b="1" i="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08901"/>
            <a:ext cx="2377574" cy="313932"/>
          </a:xfrm>
        </p:spPr>
        <p:txBody>
          <a:bodyPr vert="horz" wrap="none" lIns="91440" tIns="45720" rIns="91440" bIns="45720" rtlCol="0">
            <a:spAutoFit/>
          </a:bodyPr>
          <a:lstStyle>
            <a:lvl1pPr>
              <a:defRPr kumimoji="1" lang="zh-CN" altLang="en-US" sz="1600" spc="300"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849635"/>
            <a:ext cx="3454792" cy="757130"/>
          </a:xfrm>
        </p:spPr>
        <p:txBody>
          <a:bodyPr wrap="none" anchor="b">
            <a:spAutoFit/>
          </a:bodyPr>
          <a:lstStyle>
            <a:lvl1pPr marL="0" indent="0">
              <a:buNone/>
              <a:defRPr sz="4800" b="0" i="0" spc="300">
                <a:solidFill>
                  <a:schemeClr val="tx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5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0">
                <a:schemeClr val="bg1"/>
              </a:gs>
              <a:gs pos="79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>
  <p:cSld name="1_仅标题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30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D8950-B778-354B-9DD9-533C0A0C7F06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3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F5F5A-ED15-1745-BDEC-B6FFB76270A8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6102101011010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护理重点环节应急预案课件\n## 1.护理重点环节应急预案概述\n### 1.1应急预案的基本概念与作用\n### 1.2护理重点环节的定义与分类\n### 1.3应急预案在护理重点环节中的应用\n## 2.护理重点环节应急预案的制定\n### 2.1应急预案的制定原则与方法\n### 2.2护理重点环节应急预案的编制流程\n### 2.3应急预案的演练与评估\n## 3.护理重点环节应急预案的实施\n### 3.1应急预案的组织与协调\n### 3.2护理重点环节应急预案的执行与监控\n### 3.3应急预案的持续改进与完善\n## 4.护理重点环节应急预案的案例分析\n### 4.1应急预案成功案例分析\n### 4.2应急预案失败案例分析\n### 4.3案例总结与启示\n## 5.护理重点环节应急预案的未来展望\n### 5.1应急预案的发展趋势与挑战\n### 5.2护理重点环节应急预案的创新与实践\n### 5.3提高应急预案有效性的建议与展望\n&quot;,&quot;templateId&quot;:&quot;rmag5z4xstrt3qh7pqi4i7zhz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500" y="2658731"/>
            <a:ext cx="11055350" cy="9969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6600"/>
              <a:t>护理重点环节应急预案课件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08901"/>
            <a:ext cx="4368800" cy="311150"/>
          </a:xfr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US"/>
              <a:t>TENCENT DOCS SMART CREATE</a:t>
            </a:r>
            <a:endParaRPr lang="zh-CN" sz="1600">
              <a:solidFill>
                <a:schemeClr val="tx1">
                  <a:alpha val="40000"/>
                </a:schemeClr>
              </a:solidFill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0237"/>
            <a:ext cx="1758815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tx1">
                    <a:lumMod val="50000"/>
                    <a:lumOff val="50000"/>
                  </a:schemeClr>
                </a:solidFill>
              </a:rPr>
              <a:t>CREATE TOGETHER</a:t>
            </a:r>
            <a:endParaRPr/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 </a:t>
            </a:r>
            <a:r>
              <a:rPr lang="en-US" altLang="zh-CN" spc="8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DOCS</a:t>
            </a:r>
            <a:endParaRPr kumimoji="1" lang="en-US" altLang="zh-CN" spc="8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6" name="直线连接符 7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3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34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护理重点环节应急预案概述</a:t>
            </a:r>
            <a:endParaRPr/>
          </a:p>
        </p:txBody>
      </p:sp>
      <p:sp>
        <p:nvSpPr>
          <p:cNvPr id="135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01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136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7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应急预案的基本概念与作用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8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81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8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应急预案的基本概念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指针对可能发生的突发事件，预先制定的应对计划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以降低突发事件对人员和财产安全的影响为目标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为应急处置提供指导和依据</a:t>
                </a:r>
                <a:endParaRPr/>
              </a:p>
            </p:txBody>
          </p:sp>
          <p:pic>
            <p:nvPicPr>
              <p:cNvPr id="18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6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8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应急预案的作用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提高应对突发事件的能力和效率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保障患者和医务人员的生命安全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维护医疗机构的正常运行</a:t>
                </a:r>
                <a:endParaRPr/>
              </a:p>
            </p:txBody>
          </p:sp>
          <p:pic>
            <p:nvPicPr>
              <p:cNvPr id="19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192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193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194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195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护理重点环节的定义</a:t>
                </a:r>
                <a:endParaRPr/>
              </a:p>
            </p:txBody>
          </p:sp>
          <p:sp>
            <p:nvSpPr>
              <p:cNvPr id="196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指护理工作中容易出现安全隐患和风险的关键环节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如患者输液、输血、手术等</a:t>
                </a:r>
                <a:endParaRPr/>
              </a:p>
            </p:txBody>
          </p:sp>
          <p:sp>
            <p:nvSpPr>
              <p:cNvPr id="197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8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9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0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1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02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护理重点环节的分类</a:t>
                </a:r>
                <a:endParaRPr/>
              </a:p>
            </p:txBody>
          </p:sp>
          <p:sp>
            <p:nvSpPr>
              <p:cNvPr id="203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按护理工作性质分类：临床护理、护理管理、护理教育等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按护理对象分类：成人护理、儿童护理、老年护理等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按护理场景分类：院内护理、社区护理、家庭护理等</a:t>
                </a:r>
                <a:endParaRPr/>
              </a:p>
            </p:txBody>
          </p:sp>
          <p:sp>
            <p:nvSpPr>
              <p:cNvPr id="204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5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6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07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0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护理重点环节的定义与分类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1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应急预案在护理重点环节中的应用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1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12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13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应急预案在护理重点环节中的应用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制定针对护理重点环节的应急预案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提高护理人员对突发事件的应对能力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保障患者的安全和护理工作的顺利进行</a:t>
                </a:r>
                <a:endParaRPr/>
              </a:p>
            </p:txBody>
          </p:sp>
          <p:pic>
            <p:nvPicPr>
              <p:cNvPr id="21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17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18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应急预案在护理重点环节中的实施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加强应急预案的培训和演练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定期评估应急预案的有效性和实用性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不断完善和更新应急预案</a:t>
                </a:r>
                <a:endParaRPr/>
              </a:p>
            </p:txBody>
          </p:sp>
          <p:pic>
            <p:nvPicPr>
              <p:cNvPr id="22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2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23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护理重点环节应急预案的制定</a:t>
            </a:r>
            <a:endParaRPr/>
          </a:p>
        </p:txBody>
      </p:sp>
      <p:sp>
        <p:nvSpPr>
          <p:cNvPr id="224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02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225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2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2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2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3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应急预案的制定原则</a:t>
                </a:r>
                <a:endParaRPr/>
              </a:p>
            </p:txBody>
          </p:sp>
          <p:sp>
            <p:nvSpPr>
              <p:cNvPr id="23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以人为本，保障患者和医务人员的生命安全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预防为主，降低突发事件的发生概率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统一领导，加强组织协调和资源整合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突出重点，针对护理重点环节制定应急预案</a:t>
                </a:r>
                <a:endParaRPr/>
              </a:p>
            </p:txBody>
          </p:sp>
          <p:sp>
            <p:nvSpPr>
              <p:cNvPr id="23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3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3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3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应急预案的制定方法</a:t>
                </a:r>
                <a:endParaRPr/>
              </a:p>
            </p:txBody>
          </p:sp>
          <p:sp>
            <p:nvSpPr>
              <p:cNvPr id="23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收集和分析护理重点环节的安全风险信息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制定针对性的应急预案框架和内容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邀请专家和医务人员参与应急预案的制定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定期评估和修订应急预案</a:t>
                </a:r>
                <a:endParaRPr/>
              </a:p>
            </p:txBody>
          </p:sp>
          <p:sp>
            <p:nvSpPr>
              <p:cNvPr id="23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4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4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应急预案的制定原则与方法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4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5" name="Tencent" descr="{&quot;isTemplate&quot;:true,&quot;type&quot;:&quot;title&quot;,&quot;canOmit&quot;:false,&quot;range&quot;:0}"/>
          <p:cNvSpPr txBox="1"/>
          <p:nvPr/>
        </p:nvSpPr>
        <p:spPr>
          <a:xfrm>
            <a:off x="571500" y="4106722"/>
            <a:ext cx="4368800" cy="64135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600" b="1">
                <a:latin typeface="微软雅黑"/>
                <a:ea typeface="微软雅黑"/>
              </a:rPr>
              <a:t>护理重点环节应急预案的编制流程</a:t>
            </a:r>
            <a:endParaRPr lang="en-US" sz="3600" b="1">
              <a:latin typeface="微软雅黑"/>
              <a:ea typeface="微软雅黑"/>
            </a:endParaRPr>
          </a:p>
        </p:txBody>
      </p:sp>
      <p:sp>
        <p:nvSpPr>
          <p:cNvPr id="246" name="Tencent" descr="{&quot;isTemplate&quot;:true,&quot;type&quot;:&quot;content&quot;,&quot;canOmit&quot;:true,&quot;range&quot;:0}"/>
          <p:cNvSpPr txBox="1"/>
          <p:nvPr/>
        </p:nvSpPr>
        <p:spPr>
          <a:xfrm>
            <a:off x="4936236" y="4099560"/>
            <a:ext cx="6480000" cy="2159524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护理重点环节应急预案的编制流程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确定应急预案的编制背景和目标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收集和分析护理重点环节的安全风险信息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制定应急预案的框架和内容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邀请专家和医务人员参与应急预案的编制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对应急预案进行培训和演练</a:t>
            </a:r>
            <a:endParaRPr/>
          </a:p>
          <a:p>
            <a:pPr marL="406400" lvl="1" indent="-203200">
              <a:lnSpc>
                <a:spcPct val="130000"/>
              </a:lnSpc>
              <a:buFont typeface="Arial" pitchFamily="34" charset="0"/>
              <a:buChar char="•"/>
            </a:pPr>
            <a:r>
              <a:rPr lang="zh-CN" sz="1400" spc="300">
                <a:solidFill>
                  <a:schemeClr val="tx1">
                    <a:lumMod val="50000"/>
                    <a:lumOff val="50000"/>
                    <a:alpha val="100000"/>
                  </a:schemeClr>
                </a:solidFill>
                <a:latin typeface="微软雅黑"/>
                <a:ea typeface="微软雅黑"/>
              </a:rPr>
              <a:t>定期评估和修订应急预案</a:t>
            </a:r>
            <a:endParaRPr/>
          </a:p>
        </p:txBody>
      </p:sp>
      <p:pic>
        <p:nvPicPr>
          <p:cNvPr id="247" name="图片 2" descr="{&quot;isTemplate&quot;:true,&quot;type&quot;:&quot;image&quot;,&quot;canOmit&quot;:false}"/>
          <p:cNvPicPr>
            <a:picLocks noChangeAspect="1"/>
          </p:cNvPicPr>
          <p:nvPr/>
        </p:nvPicPr>
        <p:blipFill>
          <a:blip r:embed="rId2"/>
          <a:srcRect t="25000" b="25000"/>
          <a:stretch>
            <a:fillRect/>
          </a:stretch>
        </p:blipFill>
        <p:spPr>
          <a:xfrm>
            <a:off x="0" y="0"/>
            <a:ext cx="12192000" cy="3429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4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应急预案的演练与评估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50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51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5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应急预案的演练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定期组织护理人员进行应急预案的演练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模拟突发事件的发生，检验应急预案的有效性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分析演练过程中存在的问题和不足</a:t>
                </a:r>
                <a:endParaRPr/>
              </a:p>
            </p:txBody>
          </p:sp>
          <p:pic>
            <p:nvPicPr>
              <p:cNvPr id="25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56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5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应急预案的评估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评估应急预案对突发事件的应对能力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评估应急预案在护理重点环节中的应用效果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提出改进意见和建议，完善应急预案</a:t>
                </a:r>
                <a:endParaRPr/>
              </a:p>
            </p:txBody>
          </p:sp>
          <p:pic>
            <p:nvPicPr>
              <p:cNvPr id="26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Tencent" descr="{&quot;isTemplate&quot;:true,&quot;type&quot;:&quot;title&quot;,&quot;canOmit&quot;:false,&quot;range&quot;:0}"/>
          <p:cNvSpPr txBox="1"/>
          <p:nvPr/>
        </p:nvSpPr>
        <p:spPr>
          <a:xfrm>
            <a:off x="660400" y="3200400"/>
            <a:ext cx="10909300" cy="749300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CN" sz="4800" b="1">
                <a:latin typeface="微软雅黑"/>
                <a:ea typeface="微软雅黑"/>
              </a:rPr>
              <a:t>护理重点环节应急预案的实施</a:t>
            </a:r>
            <a:endParaRPr/>
          </a:p>
        </p:txBody>
      </p:sp>
      <p:sp>
        <p:nvSpPr>
          <p:cNvPr id="9" name="Tencent"/>
          <p:cNvSpPr txBox="1"/>
          <p:nvPr/>
        </p:nvSpPr>
        <p:spPr>
          <a:xfrm>
            <a:off x="660400" y="2110871"/>
            <a:ext cx="1268296" cy="108952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200" b="0">
                <a:solidFill>
                  <a:schemeClr val="accent1"/>
                </a:solidFill>
                <a:latin typeface="+mj-ea"/>
                <a:cs typeface="+mn-cs"/>
              </a:rPr>
              <a:t>03</a:t>
            </a:r>
            <a:endParaRPr lang="en-GB" sz="7200" b="0">
              <a:solidFill>
                <a:schemeClr val="accent1"/>
              </a:solidFill>
              <a:latin typeface="+mj-ea"/>
            </a:endParaRPr>
          </a:p>
        </p:txBody>
      </p:sp>
      <p:cxnSp>
        <p:nvCxnSpPr>
          <p:cNvPr id="10" name="直线连接符 8"/>
          <p:cNvCxnSpPr/>
          <p:nvPr/>
        </p:nvCxnSpPr>
        <p:spPr>
          <a:xfrm>
            <a:off x="660400" y="635000"/>
            <a:ext cx="5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https://d.book118.com/696102101011010103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simple_geometry_blue">
      <a:dk1>
        <a:srgbClr val="000000"/>
      </a:dk1>
      <a:lt1>
        <a:srgbClr val="FFFFFF"/>
      </a:lt1>
      <a:dk2>
        <a:srgbClr val="262C32"/>
      </a:dk2>
      <a:lt2>
        <a:srgbClr val="EAF3FF"/>
      </a:lt2>
      <a:accent1>
        <a:srgbClr val="1D6EFC"/>
      </a:accent1>
      <a:accent2>
        <a:srgbClr val="7FADFE"/>
      </a:accent2>
      <a:accent3>
        <a:srgbClr val="4186FF"/>
      </a:accent3>
      <a:accent4>
        <a:srgbClr val="1555DB"/>
      </a:accent4>
      <a:accent5>
        <a:srgbClr val="3BBEFE"/>
      </a:accent5>
      <a:accent6>
        <a:srgbClr val="536DFE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20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护理重点环节应急预案课件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2024-09-28T03:59:40.262</cp:lastPrinted>
  <dcterms:created xsi:type="dcterms:W3CDTF">2024-09-27T19:59:40Z</dcterms:created>
  <dcterms:modified xsi:type="dcterms:W3CDTF">2024-09-27T19:59:42Z</dcterms:modified>
</cp:coreProperties>
</file>