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E04B04E-A6B1-42F7-B7CC-B5E36B2F60E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310A1-92A7-4BA6-B55B-EE83955BB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C3373-F4B1-4FF1-B9A5-FE1139199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360AF-B524-405B-989F-A8DF3887C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1DA7C-E33B-40F0-A9EE-5E22E4C9C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51223B-C3BC-4168-884C-DBB8B4BDF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444945-D43D-4408-9908-2E41AB02E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DA5CA9-8353-4ABE-9F8D-8411FE749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EE965-DC7A-4120-B8A8-81F4BEB56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B4E4C-6400-4E68-B90D-7EEFAC8F2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7C56C-5D97-47D0-8E1F-05AB15F75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77A90-3F6B-46F3-8C81-5BB4AEAA8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A73394B-4D76-4FDA-8EF9-ECC12A9E410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5FD7A45-6BD9-4D89-8B7D-5342CAE0EDC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02154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企业礼仪培训助力职场沟通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企业礼仪培训的核心内容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企业礼仪培训的实施步骤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企业礼仪培训的实际案例分析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企业礼仪培训的持续发展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企业礼仪培训是指对员工进行礼仪礼节、沟通技巧、形象管理等方面的培训。其目的是提升员工的职场素养，增强企业形象，促进职场沟通和团队合作。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树立良好形象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提升个人形象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增进相互了解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促进职场沟通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建立团队精神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树立竞争优势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言行举止、着装仪表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礼仪礼节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言语表达、听说能力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仪容仪表、形象气质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企业礼仪培训的实施方式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企业礼仪培训的实施方式包括内部培训、外部机构培训和在线培训。内部培训由企业内部专业人员或外部专家进行，外部机构培训则委托专业培训机构进行，最后在线培训通过网络平台进行远程学习。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由企业内部专业人员或外部专家进行培训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委托专业培训机构进行培训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外部机构培训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通过网络平台进行远程培训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企业礼仪培训的核心内容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礼仪礼节的重要性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在职场中，礼仪礼节是非常重要的。它涵盖了言行举止、礼仪仪表、社交礼节等方面。通过遵循规范的礼仪礼节，我们可以展现专业素养，赢得他人的尊重和认可。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沟通技巧的提升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清晰、准确表达观点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言语表达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关注对方，理解其意思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注重肢体语言和面部表情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非语言沟通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形象管理的重要性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形象管理不仅仅是外在的仪容仪表，它还包括内在气质和品德修养。一个良好的形象可以提升自信心，塑造个人品牌，赢得信任和机会。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成功案例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形象管理得到重视，团队凝聚力增强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企业声誉不断提升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成功案例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员工的职业素养得到全面提升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公司整体形象得到外界认可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成功案例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礼仪礼节的规范化提升了工作效率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员工间更加融洽，团队协作更加默契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成功案例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通过礼仪培训，员工的客户互动更加顺畅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有效沟通带来更多商机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专业素养的展现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礼仪礼节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信息传递的有效性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自信心与个人品牌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需求分析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在企业礼仪培训的实施步骤中，首先需要进行需求分析。这一步是通过调研和问卷调查，了解员工对企业礼仪培训的需求和意愿。确定员工最需要提升的方面，为后续培训提供明确的指导方向。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确定培训内容安排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详细计划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选择适合的培训形式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确定培训时间和地点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时间地点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选择有效的培训教材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培训教材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课程安排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制定课程表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安排讲师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组织交流互动环节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培训顺序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按计划进行培训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保证课程质量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及时调整教学方式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培训记录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整理学员反馈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做好资料归档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培训组织和实施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组织筹备工作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确定培训场地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准备培训材料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通知参与人员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收集学员反馈信息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不断提升培训效果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根据评估结果调整培训计划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效果调整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https://d.book118.com/696102154013010104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企业礼仪培训助力职场沟通</vt:lpstr>
      <vt:lpstr>目录</vt:lpstr>
      <vt:lpstr>第一章 企业礼仪培训的重要性</vt:lpstr>
      <vt:lpstr> </vt:lpstr>
      <vt:lpstr>企业礼仪培训的影响</vt:lpstr>
      <vt:lpstr>企业礼仪培训的内容</vt:lpstr>
      <vt:lpstr> </vt:lpstr>
      <vt:lpstr>企业礼仪培训的实施方式</vt:lpstr>
      <vt:lpstr>第2章 企业礼仪培训的核心内容</vt:lpstr>
      <vt:lpstr>礼仪礼节的重要性</vt:lpstr>
      <vt:lpstr>沟通技巧的提升</vt:lpstr>
      <vt:lpstr> </vt:lpstr>
      <vt:lpstr>案例分析</vt:lpstr>
      <vt:lpstr>总结</vt:lpstr>
      <vt:lpstr>第3章 企业礼仪培训的实施步骤</vt:lpstr>
      <vt:lpstr> </vt:lpstr>
      <vt:lpstr>培训计划制定</vt:lpstr>
      <vt:lpstr>培训组织和实施</vt:lpstr>
      <vt:lpstr>培训效果评估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2024-09-29T15:10:27.213</cp:lastPrinted>
  <dcterms:created xsi:type="dcterms:W3CDTF">2024-09-29T07:10:27Z</dcterms:created>
  <dcterms:modified xsi:type="dcterms:W3CDTF">2024-09-29T07:10:29Z</dcterms:modified>
</cp:coreProperties>
</file>