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8473C-AC62-4B7D-811D-F4F0A6E07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586F7-C814-439A-9AC9-2200B7C95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37051-E7A3-4E7A-8E9A-477B34F69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D300FB-8D11-4C15-9169-61E738BE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619E85-6D34-4893-910F-13CEBA706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F03C23-DA46-4688-9E30-672416EC2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86022C-7D25-46E8-A5FF-DCDEACA27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27096-6F97-42FC-BB08-3A3CF1061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E3BA8-0269-4A15-8981-EBCF98DA6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11C09-23E4-4357-B369-AE6432B1A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D36AD-B421-4031-AF05-6AE0CD620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03131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白细胞减少的疾病查房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白细胞减少症的并发症与预后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白细胞减少症的病例分享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白细胞减少症概述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10" r="290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白细胞减少症是指外周血白细胞计数低于正常值的一种病症。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原发性白细胞减少症和继发性白细胞减少症。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感染、药物、免疫系统疾病、血液系统疾病等。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造血干细胞异常、免疫系统异常、炎症反应等。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乏力、发热、感染、出血等症状。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血常规检查、骨髓穿刺检查、免疫学检查等。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白细胞减少症的治疗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刺激白细胞生成的药物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通过刺激骨髓生成白细胞，增加外周血白细胞数量。如利血生、维生素B6等。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免疫调节剂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调节免疫系统功能，减轻免疫因素对白细胞的破坏。如糖皮质激素、免疫抑制剂等。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抗生素治疗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针对感染引起的白细胞减少，选择适当的抗生素进行治疗。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通过抑制免疫系统对白细胞的破坏作用，提高白细胞数量。如环孢素、霉酚酸酯等。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造血干细胞移植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调节免疫系统功能，减轻免疫因素对白细胞的破坏。如干扰素、白细胞介素等。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通过移植正常造血干细胞，重建患者的造血功能和免疫功能，从根本上治疗白细胞减少症。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对于严重白细胞减少的患者，可考虑输注浓缩白细胞悬液以快速提高白细胞数量，防止感染。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提供充足的营养物质，促进骨髓造血功能恢复，提高白细胞数量。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采用中药或针灸等方法，调理身体，改善造血功能，增加白细胞数量。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https://d.book118.com/696103131210010044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2024-09-13T06:45:59.708</cp:lastPrinted>
  <dcterms:created xsi:type="dcterms:W3CDTF">2024-09-12T22:45:59Z</dcterms:created>
  <dcterms:modified xsi:type="dcterms:W3CDTF">2024-09-12T22:46:01Z</dcterms:modified>
</cp:coreProperties>
</file>