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93C05-F317-41E4-B904-8F843791F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C6B2D-5833-4ACE-B477-479C791B3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B1CC3-3760-47DC-9604-857C7C344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E9370-4B83-4141-A9F1-650E51D11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9D4B0-3EFB-4394-AFCA-20D76A8A9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608D1-A736-45A0-B483-129BF16C8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E10B98-015E-4FE3-9CC8-287E02151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260D7-6D1A-474E-80DD-2678813DF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00182-27A6-44FE-8ADB-493EBED03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5B86C-67D9-48A2-9C63-5651D525E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7E323-B297-4660-8F2E-E758A9DC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0421005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功能性食品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功能性食品概述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功能性食品成分与功效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生产加工技术与质量控制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营销策略与消费者行为分析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法规政策与行业发展趋势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功能性食品安全风险评估与监管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功能性食品概述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功能性食品是指具有特定营养保健功能的食品，即适宜于特定人群食用，具有调节机体功能，不以治疗疾病为目的的食品。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功能性食品起源于20世纪80年代的日本，随后在欧美等发达国家得到迅速发展。近年来，随着人们健康意识的提高和科技进步，功能性食品在全球范围内受到广泛关注。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可分为增强免疫力、延缓衰老、改善记忆、抗疲劳、减肥等类型的功能性食品。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可分为天然功能性食品和人工合成功能性食品。天然功能性食品以动植物和微生物为原料，通过提取、分离、纯化等工艺制得；人工合成功能性食品则是通过化学合成或生物技术手段制得。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46" r="1264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功能性食品分类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随着人们生活水平的提高和健康意识的增强，对功能性食品的需求不断增加。尤其是老年人、孕妇、儿童等特殊人群，对功能性食品的需求更为迫切。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人们对健康需求的提高，功能性食品市场将持续扩大。未来，功能性食品将更加注重个性化、精准化和科学化，满足不同人群的健康需求。同时，政府监管部门也将加强对功能性食品的监管力度，确保市场的健康有序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市场需求及前景展望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功能性食品成分与功效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具有抗氧化、抗炎、抗癌等多种生物活性，如茶多酚、葡萄籽提取物等。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多酚类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益生菌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膳食纤维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矿物质与维生素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能够调节肠道菌群平衡，增强免疫力，如乳酸菌、双歧杆菌等。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有助于维持肠道功能，降低胆固醇，控制血糖，如燕麦、豆类等。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维持人体正常生理功能，如钙、铁、锌、维生素C等。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常见功能性成分介绍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各类成分对人体作用机制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多酚类：通过清除自由基、抑制氧化应激反应等途径，发挥抗氧化作用；通过抑制炎症反应、调节细胞信号传导等途径，发挥抗炎作用；通过抑制肿瘤细胞生长、诱导肿瘤细胞凋亡等途径，发挥抗癌作用。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益生菌：通过竞争性抑制有害菌生长、产生有益代谢产物等途径，调节肠道菌群平衡；通过刺激免疫系统、增强肠道屏障功能等途径，提高免疫力。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膳食纤维：通过增加粪便体积、促进肠道蠕动等途径，维持肠道功能；通过降低胆固醇吸收、促进胆固醇排泄等途径，降低胆固醇；通过减缓葡萄糖吸收、提高胰岛素敏感性等途径，控制血糖。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矿物质与维生素：通过参与骨骼形成、维持神经肌肉兴奋性等途径，维持人体正常生理功能；通过参与酶系统活动、促进物质代谢等途径，维持人体正常代谢活动。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针对老年人骨质疏松、心血管疾病等问题，可选择富含钙、维生素D等矿物质和维生素的功能性食品。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针对儿童青少年生长发育快、学习压力大等问题，可选择富含蛋白质、锌等矿物质和维生素的功能性食品。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儿童青少年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针对肥胖人群脂肪堆积过多、代谢异常等问题，可选择富含膳食纤维、低热量等功能性食品。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肥胖人群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针对糖尿病患者血糖波动大、并发症风险高等问题，可选择富含铬元素、低升糖指数等功能性食品。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不同人群适用类型分析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生产加工技术与质量控制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41" r="334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选择具有特定功能成分、新鲜度高、无污染的原料，如中草药、果蔬、谷物等。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包括清洗、破碎、榨汁、干燥等，以去除杂质、提高原料利用率和产品品质。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预处理技术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根据产品特性和功能需求，选择合适的加工工艺，如提取、分离、浓缩、干燥等。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选用符合生产要求、性能稳定、操作简便的设备，如提取设备、分离设备、干燥设备等。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加工工艺及设备选型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https://d.book118.com/696104210051010042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2024-09-09T15:20:27.503</cp:lastPrinted>
  <dcterms:created xsi:type="dcterms:W3CDTF">2024-09-09T07:20:27Z</dcterms:created>
  <dcterms:modified xsi:type="dcterms:W3CDTF">2024-09-09T07:20:29Z</dcterms:modified>
</cp:coreProperties>
</file>