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8C5DD-87A0-4FE3-BE58-9A6F72A3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35DA-DF69-4352-B171-617102C1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0F487-6E84-4775-BA6B-261B4C41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F5407-D75A-4AA5-8F31-DF53711BB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1597D-5B73-4BDA-8E5B-6EDD9FFF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CD3DA6-EA23-41EF-A771-32662B70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81C54-B5F9-47FC-9C46-7B675751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9CC67-FE49-4E75-ADA1-0D036A2C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C9473-6B57-48FA-A9E2-C2094F1B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62F84-0A2D-4D6B-B3FF-911985280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A949E-6CF0-4D32-A998-3668968A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5112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化学行业2024年公司转型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转型背景与动因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生产运营优化改进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组织文化变革与人才队伍建设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转型背景与动因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随着全球经济增长乏力，化学行业增速逐渐放缓，产能过剩问题日益突出。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行业增速放缓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环保政策趋紧，化学行业面临绿色低碳转型压力，需要寻求新的发展路径。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新一轮科技革命和产业变革深入发展，数字化、智能化成为化学行业转型升级的重要方向。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市场营销能力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公司市场营销体系相对完善，但在品牌推广和市场拓展方面仍有提升空间。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公司组织架构和管理流程相对成熟，但在应对市场变化和转型升级方面需进一步优化。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公司拥有较强的技术研发能力，但在新技术应用和创新方面仍需加强。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国内外政策法规不断调整，对化学行业提出更严格的环保、安全等要求。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消费者需求日益多样化、个性化，对化学产品的品质和性能提出更高要求。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行业竞争格局变化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国际大型化学公司加速布局中国市场，国内企业面临更激烈的竞争压力。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外部环境变化及挑战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为应对市场需求和政策法规变化，公司必须加快转型步伐，提升竞争力。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抢占发展先机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把握绿色低碳、数字化、智能化等发展趋势，抢占未来发展制高点。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通过转型升级，推动公司实现绿色低碳、循环可持续发展，提升品牌形象和社会责任。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转型必要性与紧迫性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转型战略规划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成为化学行业的技术创新者和市场领导者，推动可持续发展和环保理念的实施。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通过研发创新、优质产品和卓越服务，满足客户需求，提升品牌价值，实现员工、股东和社会的共赢。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提高产品质量和客户满意度，扩大市场份额，实现盈利增长。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加强研发能力，推出具有自主知识产权的创新产品，提升品牌影响力。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构建完整的产业链和生态系统，实现多元化发展和全球化布局。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制定发展战略目标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67" r="21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专注于高端化学品、新材料和环保技术的研发、生产和销售。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核心业务领域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拓展新能源、生物医药等新兴产业领域，寻求新的增长点和竞争优势。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确定核心业务领域和增长点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建立扁平化、高效的组织结构，加强内部沟通和协作，提高决策效率和执行力。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优化资金、人才、技术等资源配置，加大研发投入和人才引进力度，提升公司核心竞争力。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6" r="233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优化组织结构和资源配置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产品创新与升级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与高校、科研机构建立紧密的产学研合作关系，共同推动新型化学品及材料的研发和应用。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加大科研投入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公司计划增加研发经费，引进高端研发人才和技术，提升自主创新能力。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拓展研发领域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在保持传统化学品研发优势的基础上，积极向新材料、新能源等领域拓展。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研发新型化学品及材料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优化生产工艺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通过改进生产工艺和流程，提高产品品质和稳定性，降低生产成本。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加强质量控制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建立完善的质量控制体系，确保产品质量的稳定性和一致性，提升客户满意度。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引进先进技术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积极引进国内外先进技术，提升产品的技术含量和附加值，增强市场竞争力。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提升现有产品品质和技术含量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拓展应用领域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积极开拓新的应用领域和市场，如环保、新能源、生物医药等，为公司带来新的增长点。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加强市场推广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加大市场推广力度，提高品牌知名度和影响力，吸引更多高端客户。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开发高端产品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针对高端市场需求，研发高品质、高附加值的产品，提升品牌形象和市场地位。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23" b="10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拓展高端应用市场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https://d.book118.com/696105112222010034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2024-09-04T08:10:40.342</cp:lastPrinted>
  <dcterms:created xsi:type="dcterms:W3CDTF">2024-09-04T00:10:40Z</dcterms:created>
  <dcterms:modified xsi:type="dcterms:W3CDTF">2024-09-04T00:10:42Z</dcterms:modified>
</cp:coreProperties>
</file>