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DDAF4-2C83-45A2-B7A2-E280AEB40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03202-D774-42FD-AA6B-6DEE0AAE0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6EB9E-E624-4F25-90D3-96490BC03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A0810-CA7D-45A3-A65E-8A05C1003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C952D9-EBDE-4E54-BE87-29CB185E3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A988FC-0BD6-42B0-B026-5339082E9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3B4C7E-25F4-4F40-9263-3629C818D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4993C-24F1-4012-AF05-89F035F47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05D03-ACF0-4B28-9865-A9BCDDEB3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8A4E2-AAE9-4AF1-AC43-BC7A663BF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ED607-1295-4154-A792-FF6C47934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0521515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团员工作的总结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工作成果与目标达成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工作方法与技能提升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经验教训与改进措施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团队建设与活动组织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个人成长与收获体会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对团组织的建议与期望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工作成果与目标达成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通过培训、学习、实践等多种方式，提高团员的思想政治素质、业务能力和团队协作精神。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提高团员综合素质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推进团队建设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253" r="925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促进业务发展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26" r="62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加强团队内部管理，完善组织架构，优化工作流程，提高工作效率。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积极拓展业务领域，创新业务模式，提高业务水平和市场竞争力。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本年度工作目标概述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通过培训、学习、实践等多种方式，团员的思想政治素质、业务能力和团队协作精神得到了明显提高。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团员综合素质提升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加强了团队内部管理，完善了组织架构，优化了工作流程，提高了工作效率。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团队建设成果显著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积极拓展了业务领域，创新了业务模式，提高了业务水平和市场竞争力，取得了一定的经济效益和社会效益。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业务发展取得突破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具体成果展示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88" r="186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成果与目标基本一致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本年度的工作成果与年初设定的目标基本一致，团员综合素质得到了提高，团队建设成果显著，业务发展也取得了一定的突破。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存在不足和需要改进的地方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在具体实施过程中，还存在一些不足和需要改进的地方，如部分团员对培训内容掌握不够深入，需要加强培训效果评估和反馈；团队内部沟通还需进一步加强等。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针对本年度工作的不足和需要改进的地方，下一步将加强培训效果评估和反馈，加强团队内部沟通，进一步拓展业务领域，提高业务水平和市场竞争力。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成果与目标的对比分析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工作方法与技能提升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26" r="175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680" r="196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团员工作方法总结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明确工作目标和时间节点，合理安排工作进度。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加强团队成员之间的沟通与协作，共同完成任务。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鼓励团员提出新的想法和建议，不断优化工作流程和方法。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及时收集团员反馈，针对问题提出改进措施，持续提高工作效率。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制定工作计划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反馈与改进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培训与学习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实践锻炼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交流与分享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技能提升途径及效果评估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组织定期的培训和学习活动，提高团员的业务水平和综合素质。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通过参与实际项目和工作任务，锻炼团员的实践能力和解决问题的能力。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鼓励团员之间进行经验交流和分享，促进彼此的成长和进步。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定期对团员的技能提升进行评估和反馈，确保技能提升与工作需求相匹配。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743" b="47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7025" r="70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加强团队成员之间的信任和尊重，营造良好的工作氛围。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明确沟通目的和方式，确保信息传递准确无误。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积极倾听他人的意见和建议，理解他人的立场和需求。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采用平等和公正的方式来解决冲突，多角度思考问题，寻找共同的解决办法！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解决冲突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团队协作与沟通技巧分享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经验教训与改进措施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在团队工作中，有时会出现工作流程不够规范的情况，导致工作效率低下。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工作流程不够规范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团队成员之间的沟通有时不够充分，导致信息传递不及时或不准确。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在团队工作中，有时会出现时间管理不够合理的情况，导致工作进度受到影响。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时间管理不够合理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工作中遇到的问题和挑战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经验教训总结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建立完善的工作流程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通过制定详细的工作流程，明确每个成员的职责和任务，提高工作效率。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加强沟通与协作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加强团队成员之间的沟通与协作，确保信息传递及时、准确。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通过制定详细的时间计划，合理安排工作时间，确保工作进度不受影响。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https://d.book118.com/696105215151010045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2024-09-14T13:39:43.030</cp:lastPrinted>
  <dcterms:created xsi:type="dcterms:W3CDTF">2024-09-14T05:39:43Z</dcterms:created>
  <dcterms:modified xsi:type="dcterms:W3CDTF">2024-09-14T05:39:45Z</dcterms:modified>
</cp:coreProperties>
</file>