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337AF4-5BF6-4905-80B5-9AAF2B484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D9C7F4-7474-4887-886B-D7EB6B348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5B67F-8004-4689-8126-213EFADE0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D424F-3829-42C1-9DAB-057225777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7819013-3606-46E3-8317-F7C2B5A4C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FDC102-AD0A-40B1-97B4-907A08E7A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CE069C-4E57-45D0-B3D4-9656603433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297344-10F1-4664-A6B0-0B87C9677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7B5315-54E9-401F-BEF9-FA602FD3FD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C21287-195C-41D3-B623-84411520E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2DAFC-516F-4989-A095-F0A83F3FB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0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10523224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《新流程奥美》PPT课件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新流程奥美竞争优势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新流程奥美未来发展规划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新流程奥美团队介绍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成立于XXXX年，总部位于XX。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初期主要从事XXX业务，经过多年发展，逐步拓展至XXX等领域。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在国内外多个城市设有分支机构，具备国际化视野和本地化服务能力。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公司背景与历史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成为全球领先的XXX解决方案提供商。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致力于为客户提供高效、专业的XXX服务，帮助客户实现商业价值。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提供全方位的XXX服务，包括XXX、XXX等。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XXX解决方案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XXX服务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XXX业务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专注于为各类企业提供XXX服务，满足不同客户需求。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致力于为客户提供高质量的XXX产品和服务，助力客户提升竞争力。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公司核心业务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产品线介绍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提供高质量的硬件设备，适用于大型企业和机构。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针对中小型企业，提供性价比高的硬件设备。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专注于软件解决方案，满足不同行业的需求。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提供定制化服务，根据客户需求进行产品设计和开发。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产品线A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产品线B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产品线C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产品线D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专业咨询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培训服务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服务内容与特色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为客户提供行业经验和建议，帮助客户解决问题。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设立24小时服务热线，及时解决客户问题。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提供定期维护和保养服务，确保设备正常运行。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为客户提供相关培训，提高客户使用设备的效率。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客户案例分享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某大型企业通过使用新流程奥美的产品线A，提高了生产效率，降低了运营成本。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某中小型企业选择产品线B，获得了高性价比的硬件设备，满足了快速发展的业务需求。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某行业领先企业通过与新流程奥美合作，利用产品线C的软件解决方案，实现了业务流程的优化和管理效率的提升。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新流程奥美市场分析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随着数字化和互联网的快速发展，营销行业正经历着巨大的变革。新流程奥美需要关注行业的发展趋势，如大数据、人工智能、社交媒体等，以便抓住机遇。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了解行业的发展状况，包括市场规模、增长速度、主要参与者等，有助于新流程奥美制定合适的市场策略。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关注行业内的最新动态和新闻，及时调整和优化公司的市场策略，以适应市场的变化。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行业动态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行业趋势与发展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了解竞争对手的基本情况，如公司规模、市场份额、产品线等。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竞争对手概况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分析竞争对手的优势和特长，以便新流程奥美学习并改进自己的不足。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找出竞争对手的劣势和不足，作为新流程奥美制定市场策略的参考。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https://d.book118.com/696105232241010042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2024-09-10T15:17:13.871</cp:lastPrinted>
  <dcterms:created xsi:type="dcterms:W3CDTF">2024-09-10T07:17:13Z</dcterms:created>
  <dcterms:modified xsi:type="dcterms:W3CDTF">2024-09-10T07:17:16Z</dcterms:modified>
</cp:coreProperties>
</file>