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8933A-5C7E-450C-9793-19F91F502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694E6-8F9B-44DA-8EE5-A11620B3B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F792F-6D1F-4720-9A24-7A343A621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94E29-4A5B-4531-A6F3-FE57F5E3C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02F535-BE49-4BA6-B4E6-F27467D5B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CA5F31-D17D-47CA-A58C-FC408F564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6932F-23C6-4F3C-9DC8-7BAEAE44A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C72D4-3ACB-48B5-82EE-D69658165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EEA8A-23C2-4D91-B218-3F00B21FF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EAB27-C132-44B4-856F-C9711B059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6C129-C455-4872-9DBF-B635E9FD1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10234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物业全生命周期管理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物业全生命周期概念及意义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前期规划与设计阶段管理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施工阶段监督与质量控制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竣工验收与交付使用流程优化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运营维护期间服务内容拓展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持续改进与创新发展战略部署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物业全生命周期概念及意义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全生命周期定义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全生命周期定义与特点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随着时间和市场环境的变化，物业的需求和管理策略也会相应调整。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将物业视为一个整体，从全局角度进行规划和管理。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指从物业的规划、设计、建设、运营到最终拆除或再利用的全过程，涵盖了物业的各个方面和各个阶段。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强调物业在长期使用过程中的可持续性，包括环境、经济和社会三个方面。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63" b="956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借助物联网、大数据、人工智能等技术手段，提高物业管理效率和服务水平。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推行绿色物业管理，注重节能减排、资源循环利用等方面，降低物业对环境的影响。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构建社区化物业管理模式，加强与业主、居民的沟通与互动，提高居民满意度和归属感。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提高物业价值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全生命周期管理重要性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通过全面、系统的管理，延长物业使用寿命，提升物业品质和价值。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优化资源配置，减少浪费和重复投资，降低物业运营和维护成本。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以客户需求为导向，提供个性化、专业化的服务，提高客户满意度和忠诚度。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推动绿色、智能、社区化等发展趋势，实现物业管理的可持续发展。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前期规划与设计阶段管理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市场需求分析及定位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了解目标市场的经济发展、人口结构、消费习惯等，为项目定位提供依据。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研究竞争对手的项目特点、优劣势等，为项目差异化定位提供参考。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通过问卷调查、访谈等方式，收集目标客户对物业类型、户型、面积、价格等方面的需求，为项目设计提供依据。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调研目标市场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符合城市规划要求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遵循城市总体规划和详细规划，确保项目与城市发展相协调。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优化空间布局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合理规划建筑布局、交通组织、绿化景观等，提高空间利用效率。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满足功能需求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根据项目定位和客户需求，规划相应的商业、教育、医疗等功能设施。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追求设计品质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注重建筑立面设计、室内装修设计等方面的品质提升，提高项目整体形象。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规划设计原则及要求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绿色建筑设计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可再生能源利用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节能减排技术应用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环境监测与调控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绿色建筑与节能减排技术应用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采用节能、环保的建筑材料和设计理念，降低建筑能耗和碳排放。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采用先进的节能技术，如高效空调系统、智能照明系统等，降低能源消耗。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充分利用太阳能、风能等可再生能源，提高能源利用效率。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建立环境监测系统，实时监测室内环境质量，并根据需要进行调控。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615" r="561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根据项目需求和规划设计要求，选择合适的供水、供电、供暖等基础设施设备和系统。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基础设施选型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公共服务设施规划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交通设施布局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景观绿化设计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规划合理的公共服务设施，如社区服务中心、物业管理用房等，满足居民日常生活需求。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根据项目交通流量和道路状况，合理规划出入口、停车位等交通设施布局。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注重景观绿化设计，营造宜人的居住环境，提高居民生活质量。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配套设施选型及布局规划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施工阶段监督与质量控制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审查施工单位营业执照、资质证书等法定证照，确保其具备从事相关工程的合法资格。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考察施工单位过往业绩、技术实力、管理水平及信誉度，选择综合实力强的施工单位。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要求施工单位提供详细的施工组织设计、施工方案及质量保证措施，确保施工计划的科学性和可行性。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施工单位资质审查及选择标准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制定详细的施工进度计划，明确各阶段的时间节点和关键任务，确保施工按计划进行。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建立施工进度监控机制，定期对实际进度与计划进度进行对比分析，及时发现并解决问题。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针对可能出现的延误风险，制定应对措施，如增加资源投入、调整施工顺序等，确保总体进度不受影响。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施工进度计划与节点把控策略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建立完善的质量监督检测体系，包括质量检查制度、验收规范、检测手段等，确保施工质量可控。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对施工过程中的关键环节、重要部位进行重点监督和检测，确保符合设计要求和验收标准。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定期对质量监督检测体系的实施效果进行评估，针对存在的问题进行改进和完善，提高监督检测的准确性和有效性。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质量监督检测体系建立及实施效果评估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检查施工单位是否建立健全安全生产责任制，明确各级管理人员和操作人员的安全职责。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监督施工单位开展安全教育和培训，提高从业人员的安全意识和操作技能。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定期对施工现场进行安全检查，及时发现和消除安全隐患，确保施工过程的安全可控。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安全生产责任制落实情况检查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https://d.book118.com/696110234003010054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2024-09-20T22:55:45.933</cp:lastPrinted>
  <dcterms:created xsi:type="dcterms:W3CDTF">2024-09-20T14:55:45Z</dcterms:created>
  <dcterms:modified xsi:type="dcterms:W3CDTF">2024-09-20T14:55:48Z</dcterms:modified>
</cp:coreProperties>
</file>