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987C53-808D-4D59-9CC3-AB8365298C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074F4A-05AC-4252-BCE4-0E8A877B73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06C9AD-A45F-4F1B-B425-12537DFE22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EBB699-97CD-4722-9DA6-81A6371E01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5D9623-BCE8-4722-9953-3F8B68D30A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3B30471-BB33-4F75-A82E-EC3769855C7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44119E-6839-41C2-B21E-50C7719BDD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59F474-37F7-4919-9B87-9D00D002BB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37CE4A-B84B-4069-A7A7-EE3060AC06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D8D557-DE59-4DA9-9545-69BA75EC2E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9E3054-B7CC-4DDC-A0EF-612C9F991A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611024202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深圳经济特区政府投资项目管理条例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政府投资项目概述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政府投资项目管理体制</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政府投资项目实施过程管理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政府投资项目风险管理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政府投资项目监督与法律责任</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优化资源配置</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合理有效地配置政府资源，引导社会资本投向，激发市场活力。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推动经济高质量发展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通过规范政府投资项目管理，提高投资效益，促进深圳经济特区经济高质量发展。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加强政府投资管理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建立健全政府投资项目管理制度，明确各方职责，加强项目监管和风险防范。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区级及以下政府投资项目</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可参照本条例执行，具体管理办法由各区自行制定。</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其他投资项目</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涉及国家、广东省另有规定的政府投资项目，从其规定。</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深圳市级政府投资项目</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本条例适用于深圳市级政府使用财政性资金进行的固定资产投资项目。</a:t>
            </a:r>
          </a:p>
        </p:txBody>
      </p:sp>
      <p:pic>
        <p:nvPicPr>
          <p:cNvPr id="10" name="Picture 10"/>
          <p:cNvPicPr>
            <a:picLocks noChangeAspect="1"/>
          </p:cNvPicPr>
          <p:nvPr/>
        </p:nvPicPr>
        <p:blipFill>
          <a:blip r:embed="rId2"/>
          <a:srcRect l="16750" r="167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条例的适用范围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政府投资项目概述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93" b="189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是指使用市本级财政性资金进行的固定资产投资建设项目。</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包括一般公共预算、政府性基金预算、国有资本经营预算中安排的基本建设投资资金和其他专项建设资金。</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政府投资项目的定义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财政性资金</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政府投资项目</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基础设施类项目</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包括交通、能源、水利、信息、市政等基础设施项目。</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公共服务类项目</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包括教育、科技、文化、卫生、体育、生态环保、社会保障等公共服务项目。</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产业扶持类项目</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包括政府主导的科技研发、战略性新兴产业、先进制造业、现代服务业等产业扶持项目。</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政府投资项目的分类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推动经济社会发展</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政府投资项目是城市发展的重要支撑，能够推动经济增长，促进产业升级和转型，提高城市综合竞争力。</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完善城市基础设施</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政府投资项目能够完善城市基础设施，提高城市服务水平和居民生活质量。</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促进社会公平与和谐</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政府投资项目能够促进社会公平和和谐，推动基本公共服务均等化，缩小区域和城乡发展差距。</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政府投资项目的重要性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政府投资项目管理体制</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深圳市发展和改革委员会</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负责政府投资项目计划的编制和组织实施，以及项目建议书、可行性研究报告的审批等工作。</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深圳市财政局</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负责政府投资项目资金的预算安排、资金拨付和监督管理等工作。</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其他相关部门</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根据各自职责，协同做好政府投资项目的规划、建设、监管等工作。</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管理机构及职责</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项目建议书审批</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项目单位向市发展和改革委员会提交项目建议书，经审查批准后，方可进行可行性研究。</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初步设计审批</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项目单位在取得可行性研究报告批复后，组织编制初步设计，并报市住房和城乡建设局等相关部门审批。</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可行性研究报告审批</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项目单位在取得项目建议书批复后，组织编制可行性研究报告，并报市发展和改革委员会审批。</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施工图设计审查</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项目单位在取得初步设计批复后，组织编制施工图设计，并报市住房和城乡建设局等相关部门审查。</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项目审批流程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资金拨付</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市财政局根据项目进度和资金需求，及时拨付项目资金，确保项目顺利实施。</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监督管理</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市财政局和其他相关部门应加强对政府投资项目资金的监督管理，确保资金使用合规、有效。</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资金使用</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项目单位应严格按照批准的预算和资金使用计划，合理使用项目资金，确保资金安全有效。</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预算编制</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项目单位应根据批准的可行性研究报告和初步设计，编制项目预算，并报市财政局审核。</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资金管理规定</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政府投资项目实施过程管理</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项目建议书</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项目单位需向发展改革部门提交项目建议书，包括项目建设的必要性、拟建地点、拟建规模、投资匡算、资金筹措以及经济效益和社会效益的初步分析。</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审批流程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发展改革部门对项目建议书进行初审，通过后组织专家评审，并根据评审结果决定是否立项。立项后，项目单位需编制可行性研究报告报发展改革部门审批。</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禁止行为</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禁止未经批准擅自开展项目前期工作或建设，以及将项目化整为零、规避审批等行为。</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项目立项与审批</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https://d.book118.com/696110242020010050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2024-09-15T05:40:48.983</cp:lastPrinted>
  <dcterms:created xsi:type="dcterms:W3CDTF">2024-09-14T21:40:49Z</dcterms:created>
  <dcterms:modified xsi:type="dcterms:W3CDTF">2024-09-14T21:40:50Z</dcterms:modified>
</cp:coreProperties>
</file>