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04A4-9D89-4CCA-8D2E-1FFC4BCB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3BCF-D5D8-46E4-A930-D46B04D0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EAB76-91D7-40FC-8933-0B772341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CA959-9384-40B5-A010-859BE803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AB046-E34D-4861-8D83-40C03F90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CCE33-8F3C-41C2-B815-408794E3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E3895-6328-431B-8251-32034F68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15068-7D11-423A-B132-3D91D205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0B096-06E5-4EE1-B7B7-5FCFCA5A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9FE02-BC20-4034-BEEE-AEA27EA4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61421-1306-45EF-A325-849A19C3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12020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教师专业发展实施策略研究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增强教学技能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教师专业发展可以帮助教师提高教学技能，包括课程设计、教学方法、课堂管理等方面的能力，从而提高教学质量。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更新教育理念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教师专业发展有助于教师了解最新的教育理念和教学方法，从而更好地适应教育改革的需求，提高教学效果。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提升教学评价能力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教师专业发展有助于教师掌握科学的教学评价方法，对学生的学习情况进行全面、客观、准确的评价，从而更好地调整教学策略。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教师专业发展可以帮助教师系统地学习和掌握学科知识，提高教师的专业素养。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教师专业发展鼓励教师不断探索新的教学方法和手段，培养教师的创新精神和实践能力。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教师专业发展有助于培养教师的职业素养和道德品质，提升教师的个人形象和社会地位。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增强专业素养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提升个人品质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提升教师个人素质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提高学校竞争力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教师是学校最重要的资源之一，教师专业发展可以提高学校的整体教学水平和竞争力。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教师专业发展可以促进学校的教育教学改革，推动学校的整体发展和进步。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增强学校凝聚力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教师专业发展可以增强教师的归属感和凝聚力，形成良好的学校文化和氛围。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教师专业发展的实施策略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制定个人发展规划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制定个人发展规划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教师需要根据自身情况，制定个人专业发展规划，明确发展目标、发展路径和时间安排。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教师需要定期进行自我评估和反思，分析自身在教学、科研、团队合作等方面的优势和不足，为后续发展提供依据。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持续学习与进修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教师需要不断学习新知识、新技能，参加各类培训和学术交流活动，提升自身综合素质。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根据教师专业发展的不同阶段，设计针对性强的培训课程，包括理论学习、实践操作和案例分析等。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组织教师参加培训，并对培训效果进行评估和反馈，不断完善培训内容和方式。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学校需要结合教师专业发展规划，制定校本培训的目标和计划，确保培训内容与教师需求相匹配。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开展校本培训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从校内或校外选拔具有丰富教学、科研经验的优秀教师或专家担任导师。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选拔优秀导师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制定导师指导计划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开展指导与交流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根据教师的专业发展规划和需求，制定个性化的导师指导计划。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导师对教师的专业发展进行全程跟踪指导，定期交流、讨论和反馈，促进教师快速成长。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实施导师制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https://d.book118.com/696112020231010042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2024-09-10T12:43:41.882</cp:lastPrinted>
  <dcterms:created xsi:type="dcterms:W3CDTF">2024-09-10T04:43:41Z</dcterms:created>
  <dcterms:modified xsi:type="dcterms:W3CDTF">2024-09-10T04:43:44Z</dcterms:modified>
</cp:coreProperties>
</file>