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B301E4-BFB1-4D31-99C1-6F018783F9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172CBF-46C0-4A49-8D84-6A02372A89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7F8A1A-BABC-428A-93A3-384AB1AA23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85B8FA-26E5-4A43-A4A7-639B4A5E07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A26609-4CB9-4EC2-AE41-49DE679293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1D0D6B-5BE9-4A33-8FAF-3C24D8E71D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FCA5097-FE34-40A1-8BAF-036C3005A2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B2D0F8-220D-4A5D-B164-EAF24BB2DA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D06145-7C6E-4694-9808-CBF41E42B5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F17FA2-0518-4D14-82E8-783423C6BD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E1AA44-E907-48CF-B8E7-8EC6309087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611202223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中小企业营销策略研究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中小企业营销现状分析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中小企业营销策略制定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中小企业营销策略实施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中小企业营销策略优化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中小企业营销案例分析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中小企业营销现状分析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85" r="2388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383" r="2838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包括政治、经济、社会、技术等方面的因素，对中小企业的营销活动产生深远影响。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宏观环境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涉及企业内部的组织结构、资源条件、企业文化等因素，以及与供应商、客户、竞争对手等外部利益相关者的互动关系。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微观环境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营销环境分析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营销策略现状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中小企业往往通过提供特色产品或服务来满足市场需求，但在品牌建设方面相对较弱。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中小企业通常采用直接销售或有限的分销渠道，难以覆盖更广泛的市场。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中小企业在定价方面较为灵活，但同时也面临价格战等竞争压力。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中小企业在广告和促销活动方面投入有限，更多依赖口碑和人际传播。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332" r="12332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通过销售额、市场份额等指标来衡量营销活动对销售业绩的贡献。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销售业绩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评估消费者对中小企业品牌的认知程度和记忆度。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品牌知名度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了解客户对企业产品或服务的满意度和忠诚度。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分析营销投入与产出的比例，评估营销活动的经济效益。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营销成本效益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营销效果评估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中小企业营销策略制定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995" r="1999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确定目标市场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通过市场调研，了解潜在客户的需求、偏好和购买行为，从而确定企业的目标市场。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市场细分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将目标市场细分为若干个子市场，以便更好地满足不同客户群体的需求。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目标客户定位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明确企业的目标客户群体，包括他们的特征、需求和期望。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目标市场选择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通过突出产品的独特卖点，使企业在市场中与其他竞争对手区分开来。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差异化定位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品质定位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042" b="10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价格定位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38" r="153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强调产品的高品质和卓越性能，以满足消费者对品质的追求。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根据产品的价格水平，满足不同消费者群体的需求。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产品定位策略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根据产品的成本和预期利润制定价格，以确保企业的盈利。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333" r="1133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4941" b="14941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3989" r="13989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成本导向定价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根据市场竞争对手的价格水平制定价格，以确保企业在市场上的竞争力。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竞争导向定价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根据消费者对产品价值的认知制定价格，以满足消费者对产品价值的期望。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价值导向定价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价格策略制定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通过企业自己的销售团队或在线平台直接接触消费者。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直接渠道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通过经销商、代理商等中间商将产品销售给消费者。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间接渠道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结合直接渠道和间接渠道，以实现更广泛的市场覆盖。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混合渠道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渠道策略选择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广告宣传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通过各种广告媒体宣传产品，提高品牌知名度和消费者认知度。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促销活动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举办各种促销活动，如折扣、赠品等，以吸引消费者购买。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公关活动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通过公关活动，如新闻发布、赞助活动等，提高企业形象和声誉。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促销策略制定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https://d.book118.com/696112022231010042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2024-09-10T12:43:43.796</cp:lastPrinted>
  <dcterms:created xsi:type="dcterms:W3CDTF">2024-09-10T04:43:43Z</dcterms:created>
  <dcterms:modified xsi:type="dcterms:W3CDTF">2024-09-10T04:43:46Z</dcterms:modified>
</cp:coreProperties>
</file>