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057B00-D08A-424D-9499-9C11047B6F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F0FEF7-EF7A-4B82-9AF0-81634C3F60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AD5F57-7997-4305-9CB2-7C3BF7CE96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A88DE4-070E-4285-A7AB-2755DFDE0D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CA3EC6-D4B6-41CD-9D0A-7F2B63F6EA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D5CD8C-D99A-41CD-8666-E502E36BA3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C83EF0-C55D-4AF8-BEC7-9437EADBCC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59A9C8-4DDD-4DAC-8338-B1005D1120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FBA498-AF7A-415C-B52F-B291F93029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D94D47-2DC3-41E3-8E7B-86FB99C5D9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318391-A5C5-4649-9B2E-9388AB624D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113015110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构建护患沟通技巧规范培训模式的思路和实践案例研究及总结探讨和回顾</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护患沟通技巧现状分析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构建护患沟通技巧规范培训模式思路</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实践案例研究：某医院护患沟通技巧培训实践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总结探讨：护患沟通技巧规范培训模式效果分析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回顾与展望：未来发展趋势及挑战应对策略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当前医疗行业存在护患沟通不畅、矛盾频发等问题，严重影响医疗质量和患者满意度。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医疗行业现状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458" r="17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沟通技巧重要性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培训模式缺失</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良好的护患沟通技巧是建立和谐护患关系、提高医疗质量的关键。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目前缺乏系统、规范的护患沟通技巧培训模式，医护人员沟通技巧水平参差不齐。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构建一套系统、规范的护患沟通技巧培训模式，提高医护人员沟通技巧水平，改善护患关系，提高患者满意度。</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通过文献研究、实践调查等方法，总结归纳有效的护患沟通技巧和培训方法，形成一套可操作的培训模式，并在实践中加以验证和完善。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研究任务</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培训模式构建</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基于文献综述和实践案例分析，构建一套系统、规范的护患沟通技巧培训模式，包括培训内容、方法、评估等。</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实践案例分析</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分析实际案例中护患沟通的成功经验和存在问题，提炼有效的沟通技巧。</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文献综述</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总结国内外关于护患沟通技巧和培训模式的研究现状和发展趋势。</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实践验证与效果评估</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将构建的培训模式应用于实际培训中，通过问卷调查、访谈等方式收集医护人员和患者的反馈意见，评估培训效果。</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总结与展望</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总结研究成果，指出研究局限性和未来研究方向，为进一步完善护患沟通技巧培训模式提供参考。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护患沟通技巧现状分析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由于患者和医护人员可能来自不同的地域或文化背景，语言差异可能导致沟通不畅。</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语言障碍</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患者在病痛和治疗压力下可能产生焦虑、恐惧等情绪，影响与医护人员的沟通。</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情绪障碍</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医学术语对于非专业人士来说难以理解，医护人员若使用不当，可能导致患者误解。</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信息理解障碍</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沟通障碍及原因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沟通技巧缺失问题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倾听技巧不足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部分医护人员在与患者沟通时缺乏耐心和倾听技巧，无法全面了解患者需求和问题。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表达不清</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医护人员有时在解释病情和治疗方案时表达不够清晰明了，导致患者难以理解。</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缺乏同理心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部分医护人员在与患者沟通时缺乏同理心，无法站在患者角度考虑问题，导致沟通效果不佳。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现有护患沟通技巧培训往往只关注沟通技巧本身，而忽视了对医护人员情感认知、人文素养等方面的培养。</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培训内容单一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传统的培训方式如讲座、演示等缺乏互动和实践环节，难以让医护人员真正掌握沟通技巧。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培训方式陈旧</a:t>
            </a:r>
          </a:p>
        </p:txBody>
      </p:sp>
      <p:pic>
        <p:nvPicPr>
          <p:cNvPr id="10" name="Picture 10"/>
          <p:cNvPicPr>
            <a:picLocks noChangeAspect="1"/>
          </p:cNvPicPr>
          <p:nvPr/>
        </p:nvPicPr>
        <p:blipFill>
          <a:blip r:embed="rId3"/>
          <a:srcRect l="20833" r="208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875" r="18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现有培训模式缺乏对培训效果的长期跟踪和评估，无法及时发现和解决问题。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培训效果评估不足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现有培训模式不足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构建护患沟通技巧规范培训模式思路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55" r="1325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201" r="3320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提高护士的沟通技巧和患者满意度，减少医疗纠纷。</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培训目标</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包括护患沟通的基本理念、技巧、方法和案例分析等。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培训内容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明确培训目标与内容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https://d.book118.com/696113015110010033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2024-09-02T00:24:38.909</cp:lastPrinted>
  <dcterms:created xsi:type="dcterms:W3CDTF">2024-09-01T16:24:38Z</dcterms:created>
  <dcterms:modified xsi:type="dcterms:W3CDTF">2024-09-01T16:24:41Z</dcterms:modified>
</cp:coreProperties>
</file>