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6FDC-11E2-4B80-9B50-591D8977F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149EE-3D35-43B9-AA7E-DE348934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15E5C-1759-441A-A7DF-C7768DEBB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80A30-674F-459E-9C16-E5B2544A1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85D11-6FF6-4C8E-BC2F-4129D131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5D035-7FC5-4ADE-86D0-1AF6C0519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28FE6-98E9-4604-8110-8A4A0B141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EA877-39FA-4526-B902-D88176BC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8699C-A13F-43DA-823A-95FECC134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1BAAF-B16E-4703-B2E6-78378442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E149A-CF39-4CBB-A96F-6DB48B8E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14120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经营单位组合分析法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经营单位组合分析法概述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经营单位划分与特点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市场环境与客户需求分析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经营单位组合分析法概述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经营单位组合分析法是一种对企业内各个经营单位进行分析、评价和组合的方法，旨在优化企业资源配置，提高企业整体效益。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通过对各个经营单位的经营状况、市场前景、竞争态势等方面进行分析，确定各经营单位在企业中的地位和作用，为制定企业战略和经营计划提供依据。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3625" r="3362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适用于多角化经营的企业，特别是对那些规模较大、经营领域较广、产品种类较多的企业更为适用。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能够帮助企业全面了解各经营单位的经营状况和市场前景，明确各经营单位的优势和劣势，为资源配置和战略调整提供有力支持。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主要包括定性分析和定量分析两种方法。定性分析主要通过对各经营单位的内外部环境、资源条件、市场前景等方面进行分析；定量分析则通过构建数学模型，对各经营单位的经营指标进行量化评价和比较。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收集各经营单位的相关资料和数据，然后运用定性和定量分析方法对各经营单位进行分析和评价，最后根据分析结果对各经营单位进行组合和优化。在分析过程中，需要注重数据的准确性和完整性，以及分析方法的科学性和合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经营单位划分与特点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根据经营单位所生产或销售的产品种类进行划分，如家电产品、食品等。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根据经营单位所从事的业务性质进行划分，如制造业、服务业等。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市场区域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根据经营单位所在的市场区域进行划分，如国内市场、国际市场等。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经营单位划分依据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服务业经营单位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以提供服务为核心，注重客户体验和服务质量，服务内容多样化。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高新技术企业经营单位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以技术创新和研发为核心，注重知识产权保护和人才培养，产品更新换代速度较快。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制造业经营单位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以生产制造为核心，注重生产效率和成本控制，产品标准化程度较高。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592" r="1159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各类经营单位特点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分析经营单位在各类业务领域的市场份额占比，识别出具有竞争优势的业务领域。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分析经营单位在各类业务领域的盈利能力，识别出具有较高利润水平的业务领域。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成长潜力评估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分析经营单位在各类业务领域的成长潜力，识别出具有较大发展空间的业务领域。同时，结合行业发展趋势和市场需求变化，对经营单位的成长潜力进行综合评估。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关键业务领域识别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市场环境与客户需求分析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包括政治、经济、社会、技术等方面，评估其对市场的影响。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研究行业的发展历程、现状、竞争格局和未来趋势。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评估企业的经营状况、资源能力、竞争优势和劣势。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市场环境分析框架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通过问卷调查、访谈、观察等方式，收集客户的需求和意见。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3" r="1362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运用统计分析方法，对市场调研数据进行分析，挖掘客户的潜在需求。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研究竞品的产品特点、价格策略、营销手段等，分析其对客户需求的满足程度。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分析市场中的竞争者数量、市场份额、竞争强度等，评估市场的竞争状况。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结合宏观环境、行业环境和企业内部环境，预测市场的发展趋势和未来变化。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机会与挑战识别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在趋势预测的基础上，识别市场中的机会和挑战，为企业制定经营策略提供参考。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https://d.book118.com/696114120034010052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2024-09-18T10:15:35.553</cp:lastPrinted>
  <dcterms:created xsi:type="dcterms:W3CDTF">2024-09-18T02:15:35Z</dcterms:created>
  <dcterms:modified xsi:type="dcterms:W3CDTF">2024-09-18T02:15:37Z</dcterms:modified>
</cp:coreProperties>
</file>