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02E73-CD4D-4E54-99C6-4FF20674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7DEDB-7DC0-4DF2-AEFA-75BEC8F1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33E5F-5A41-4B11-85C9-34954B65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FCCCA-CCEC-4FAE-9A8F-3FABA23A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CD086-250C-431F-992E-B31BB7D7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AAD0A-83D8-4A9A-9B46-E4D47F5F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CD77B-1160-42B7-8096-116528A0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3736A-F572-4898-9855-41261A28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16CC4-C0FF-40F3-9694-6ED05646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D487E-5FBE-465D-942B-EF558D4B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15DA9-2F75-47BA-9252-01D8CCED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15202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目标设定的重要性与意义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目标设定的基本原则与方法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目标管理的核心环节与策略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目标设定与管理的挑战与对策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目标设定与管理在企业中的应用实践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目标设定与管理的未来发展趋势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目标设定的重要性与意义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设定清晰、具体的目标，使团队成员能够明确工作方向，减少无效劳动。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将目标量化为可衡量的指标，便于评估工作进度和成果，提高工作效率。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通过设定目标，识别并优先处理关键任务，确保工作成果符合预期。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聚焦关键任务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提升工作效率和成果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目标设定为团队提供明确的方向，确保团队成员朝着共同的目标努力。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00" b="14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根据目标的重要性和紧急性，合理安排任务的优先级，确保关键任务得到优先处理。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基于目标和优先级，合理分配人力、物力和财力等资源，确保资源的有效利用。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明确方向和优先级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明确的目标能够激发团队成员的积极性和动力，提高工作投入度。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共同的目标有助于增强团队凝聚力，促进团队成员之间的合作与协同。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设定具有挑战性的目标，能够激发团队成员的创新意识和创造力，推动团队不断突破和进步。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激发团队动力和创造力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目标设定的基本原则与方法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Specific（明确…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目标必须清晰明确，不含糊其辞，能够准确传达给相关人员。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目标应该能够量化，有明确的衡量标准，以便于评估进度和成果。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目标应该具有挑战性，但也要考虑到资源和时间的限制，确保目标是可以实现的。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目标应该与组织的整体战略和个人的工作职责密切相关，有助于推动组织和个人的发展。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目标应该设定明确的时间限制，以便于监控进度和及时采取调整措施。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将整体目标分解成若干个小的、更具体的子目标，以便于更好地管理和实现。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对每个子目标进行详细的描述和规划，明确具体的行动计划和所需的资源。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目标细化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目标分解与细化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通过图表、图片等视觉工具将目标呈现出来，使其更加直观和易于理解。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目标量化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将目标转化为具体的数字或指标，以便于更好地衡量和评估目标的完成情况。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目标可视化与量化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目标管理的核心环节与策略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194" b="251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906" b="1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清晰、具体地阐述目标，确保团队成员对目标有共同的理解。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根据目标，制定详细的执行计划，包括时间表、资源分配、风险应对策略等。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设定优先级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识别关键任务，合理安排任务的先后顺序，确保重要任务得到优先处理。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识别偏差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发现实际执行与目标之间的偏差，分析原因，及时采取调整措施。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定期跟踪项目进展，收集实际数据，与目标进行对比分析。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根据实际情况，灵活调整原计划，确保项目能够按照新的计划顺利推进。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监控进度与调整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https://d.book118.com/696115202110010033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2024-09-02T00:25:17.420</cp:lastPrinted>
  <dcterms:created xsi:type="dcterms:W3CDTF">2024-09-01T16:25:17Z</dcterms:created>
  <dcterms:modified xsi:type="dcterms:W3CDTF">2024-09-01T16:25:19Z</dcterms:modified>
</cp:coreProperties>
</file>