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E45D2-23F4-4156-B838-93EE1FFCB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1F77D-0240-4428-BACC-BDCDA208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D149F-5ECE-451E-830C-B21895A06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7D994-65C6-4A1B-A279-041A4502F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420537-FEFB-4522-B454-83B10C351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130758-206E-42FC-9272-777684D67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D4189B-0AB0-4D62-B464-2FCAEEF06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A290A-10F1-4B79-B671-85BAA577F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C21B8-0CCF-4232-82B7-64A7ABE68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5B2A3-DD9F-42FC-B1BA-9C5C65E3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DD026-09F0-4606-9F98-F8515FF24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14.png" /><Relationship Id="rId5" Type="http://schemas.openxmlformats.org/officeDocument/2006/relationships/image" Target="../media/image15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20101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什么是护理查房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护理查房的内容与范围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护理查房的方法与技巧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护理查房在临床实践中的应用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护理查房的评估与反馈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护理查房的定义与目的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定义及概念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护理查房是一种以患者为中心，通过对患者的病情观察和护理措施的落实，对护理效果进行评价，及时发现和纠正护理工作中的不足，从而提高护理质量的过程。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护理查房是临床护理工作的重要组成部分，是评估患者病情和护理需求的重要手段，也是提高护士专业知识和技能水平的重要途径。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5329" r="15329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3" name="Freeform 3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14354" y="2168741"/>
              <a:ext cx="2560637" cy="2546350"/>
            </a:xfrm>
            <a:custGeom>
              <a:rect l="l" t="t" r="r" b="b"/>
              <a:pathLst>
                <a:path w="1613" h="1604">
                  <a:moveTo>
                    <a:pt x="80" y="1604"/>
                  </a:moveTo>
                  <a:lnTo>
                    <a:pt x="0" y="79"/>
                  </a:lnTo>
                  <a:lnTo>
                    <a:pt x="1534" y="0"/>
                  </a:lnTo>
                  <a:lnTo>
                    <a:pt x="1613" y="1530"/>
                  </a:lnTo>
                  <a:lnTo>
                    <a:pt x="80" y="1604"/>
                  </a:lnTo>
                  <a:close/>
                </a:path>
              </a:pathLst>
            </a:custGeom>
            <a:solidFill>
              <a:srgbClr val="0400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22" name="Picture 22"/>
            <p:cNvPicPr>
              <a:picLocks noChangeAspect="1"/>
            </p:cNvPicPr>
            <p:nvPr/>
          </p:nvPicPr>
          <p:blipFill>
            <a:blip r:embed="rId2"/>
            <a:srcRect l="23281" r="23281"/>
            <a:stretch>
              <a:fillRect/>
            </a:stretch>
          </p:blipFill>
          <p:spPr>
            <a:xfrm>
              <a:off x="4901338" y="2257609"/>
              <a:ext cx="2386669" cy="2355913"/>
            </a:xfrm>
            <a:prstGeom prst="rect">
              <a:avLst/>
            </a:prstGeom>
            <a:ln w="12668"/>
          </p:spPr>
        </p:pic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49488" y="1679928"/>
            <a:ext cx="2931336" cy="1654845"/>
            <a:chOff x="749488" y="1679928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49488" y="1679928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评估患者的病情和护理需求，及时发现和解决潜在的问题。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82813" y="4230233"/>
            <a:ext cx="2931336" cy="1654845"/>
            <a:chOff x="682813" y="4230233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682813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促进医护之间的合作和沟通，提高医疗团队合作效率。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576784" y="1554515"/>
            <a:ext cx="2931336" cy="1654845"/>
            <a:chOff x="8576784" y="1554515"/>
            <a:chExt cx="2931336" cy="1654845"/>
          </a:xfrm>
        </p:grpSpPr>
        <p:sp>
          <p:nvSpPr>
            <p:cNvPr id="50" name="TextBox 50"/>
            <p:cNvSpPr txBox="1"/>
            <p:nvPr/>
          </p:nvSpPr>
          <p:spPr>
            <a:xfrm>
              <a:off x="8576784" y="155451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监督和指导护士的护理工作，提高护理质量和安全。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643459" y="4161971"/>
            <a:ext cx="2931336" cy="1654845"/>
            <a:chOff x="8643459" y="4161971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8643459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提供学习和交流的平台，提高护士的专业知识和技能水平。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确定查房时间和参与人员，收集患者资料，准备相关物品和药品。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观察患者的病情和体征，询问患者的病史和护理需求，检查护理记录和医嘱执行情况，对护理效果进行评价，提出问题和建议。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查房过程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整理和记录查房结果，制定改进措施和计划，监督和跟进问题的解决情况。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查房后处理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查房流程与要求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护理查房的内容与范围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查房内容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4754" r="1475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病人基本情况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了解病人的年龄、性别、诊断、病情、治疗等信息。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存在问题及改进措施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发现护理过程中存在的问题，提出改进措施，提高护理质量。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检查病人是否得到正确的护理，包括基础护理、专科护理、心理护理等方面。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评估护理措施是否有效，病人是否得到良好的护理效果。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对病房内的所有病人进行查房，包括普通病房、重症监护室、手术室等。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对手术室内的病人进行查房，了解手术准备情况、手术过程及术后护理情况。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特殊科室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对特殊科室的病人进行查房，如血液透析室、重症监护室等。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查房重点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危重病人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对新入院的病人进行重点查房，了解其病情及护理需求。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新入院病人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特殊治疗病人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对接受特殊治疗的病人进行重点查房，如化疗、放疗等，评估其治疗效果及护理措施。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对危重病人进行重点查房，评估其病情及护理措施是否得当。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护理查房的方法与技巧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直接进入病房，与患者和医护人员面对面交流，了解病情和治疗情况。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现场查房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458" r="16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书面查房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250" r="17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提问查房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50" r="1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通过查看病历、护理记录等书面资料，了解患者的病史、诊断、治疗和护理情况。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针对特定问题或疑点，向患者或医护人员提问，以获取更详细的信息。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仔细观察患者的病情、体征和症状，以及医护人员的操作和护理措施。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观察技巧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与患者和医护人员保持良好的沟通，尊重他们的意见和建议，同时给予必要的指导和帮助。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沟通技巧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对收集到的信息进行综合分析，找出潜在的问题和风险，提出相应的解决方案和建议。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分析技巧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查房技巧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https://d.book118.com/696120101154010032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2024-08-31T22:24:31.859</cp:lastPrinted>
  <dcterms:created xsi:type="dcterms:W3CDTF">2024-08-31T14:24:31Z</dcterms:created>
  <dcterms:modified xsi:type="dcterms:W3CDTF">2024-08-31T14:24:34Z</dcterms:modified>
</cp:coreProperties>
</file>