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5283CA-BFA8-4453-AAA5-FFF40592F2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2D7042-46F8-49F4-866D-CEF912686B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169B35-12FE-48A7-926F-00BBEC4BAC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3F7EC1-25D7-4FB8-8E58-107125417F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BF81B5B-6CB1-44EE-9C2B-85729BADEF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95D5AB3-C78B-4B42-B279-E1417DA006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A2C1EB2-C84C-40E8-88F9-7E61628703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089AD00-B8EE-421C-AD12-5B7F6307EA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18AB66B-0BBB-4ECA-904B-041A093264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C9252A-010C-48F8-A360-3FA5F2044F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994342-5887-43F3-91B2-CC1EB06DE4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96120201004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88841" y="1601801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家用纺织品的市场发展趋势与预测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61803" y="4908978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98379" y="5391781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20XX-01-09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家用纺织品市场概述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家用纺织品市场发展趋势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家用纺织品市场预测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家用纺织品市场发展策略建议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家用纺织品市场概述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家用纺织品是指用于家庭装饰和日常生活的纺织品，如床单、毛巾、窗帘、地毯等。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分类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家用纺织品可以根据材质、用途、风格等多种因素进行分类，如棉质、麻质、丝质等。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76" r="27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全球家用纺织品市场规模庞大，随着人们生活水平的提高和家居装饰需求的增加，市场规模不断扩大。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随着全球经济的复苏和消费者对家居环境要求的提高，家用纺织品市场将继续保持增长趋势。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市场规模与增长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增长趋势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市场规模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如宜家、无印良品等国际知名品牌在家用纺织品市场占据一定份额，拥有较强的品牌影响力和市场竞争力。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国际品牌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国内家用纺织品市场品牌众多，各品牌的市场份额和竞争力存在差异，其中一些品牌通过创新设计和品质提升逐渐获得消费者认可。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国内品牌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主要参与者分析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家用纺织品市场发展趋势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可持续发展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随着消费者对环保意识的提高，家用纺织品市场将更加注重可持续发展，采用环保材料和生产工艺，减少对环境的负面影响。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循环利用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鼓励消费者对家用纺织品进行回收和再利用，通过设计可拆卸、可替换的部件，延长产品的使用寿命。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绿色环保趋势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智能化功能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家用纺织品将融入更多的智能化功能，如温度调节、湿度控制、智能照明等，提升家居的舒适度和便利性。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物联网技术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家用纺织品将与智能家居系统进行连接，实现远程控制和自动化管理，提高家居生活的智能化水平。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智能家居趋势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定制化与个性化趋势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消费者对家用纺织品的个性化需求越来越高，品牌和设计师将提供定制化的服务，满足消费者对独特风格和品味的需求。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个性化设计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通过提供定制化的体验服务，如定制家居软装方案、私人定制服务等，增强消费者的购买意愿和忠诚度。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定制化体验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https://d.book118.com/696120201004010050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44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2024-09-15T01:53:42.846</cp:lastPrinted>
  <dcterms:created xsi:type="dcterms:W3CDTF">2024-09-14T17:53:42Z</dcterms:created>
  <dcterms:modified xsi:type="dcterms:W3CDTF">2024-09-14T17:53:44Z</dcterms:modified>
</cp:coreProperties>
</file>