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26832-3997-4CDA-B932-55857B9EE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5E26A-225F-47FC-91D6-B04F26EAD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8BD58-A2F1-4138-8F87-1CFCBC97A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4BADC-386B-4172-B545-69A57C3C0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C2147-A942-4764-9A97-49AE53106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BAEFC-B673-43FF-9986-A56E0A264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1F5F7-087C-4CBD-A16E-364E4AA4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FBD92-767C-4E96-8B5F-66916E28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0CE56-908B-4263-A4FC-1405D71E9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89637-4B8B-4D5E-88BA-44D02EF22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E3161-4542-4750-ACC3-044B84A2C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2111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以奉献青春为主题的演讲稿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青春与奉献的定义与内涵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当代青年奉献青春的必要性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青年如何在岗位上奉献青春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青年奉献青春的案例分析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青年奉献青春的挑战与机遇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倡导青年积极奉献青春的结论与建议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青春与奉献的定义与内涵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青春是生命中最灿烂的时期，充满了活力、激情与创造力。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青春代表着无限的可能性和勇往直前的精神，是追求梦想、实现自我价值的黄金时期。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青春的特点包括敢于冒险、勇于创新、不畏困难、坚持不懈等。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青春的含义及特点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奉献精神是一种无私的付出，不求回报，以造福他人和社会为最高追求。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奉献精神体现在关心他人、乐于助人、承担责任、献身公益等方面。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奉献精神是人类文明进步的重要动力，也是个人品德高尚的体现。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奉献精神的诠释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奉献是青春的使命，青春的活力和激情应该投入到有意义的事业中，实现个人价值的同时造福社会。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青春与奉献相辅相成，青春的奉献会让生命更加有意义，而奉献也会让青春更加灿烂辉煌。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青春是奉献的源泉，只有拥有青春的人才有能力去奉献，去创造美好的未来。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青春与奉献的关系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当代青年奉献青春的必要性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青年是社会发展的中坚力量，通过奉献青春可以推动社会进步，促进国家繁荣。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应对时代挑战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当前时代面临诸多挑战，如科技创新、环境保护等，需要青年勇于担当，积极奉献。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传承社会文化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青年是文化传承的重要载体，通过奉献青春可以传承和弘扬社会文化，促进社会和谐。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社会发展的需要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通过奉献青春，可以锻炼个人的组织协调能力、沟通能力和创新能力，提升个人综合素质。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奉献青春是一种自我实现的过程，可以让个人在奋斗中实现自我价值，获得成就感和满足感。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在奉献青春的过程中，可以结交志同道合的朋友和合作伙伴，拓展人际关系网络，为未来的发展打下基础。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个人成长的必经之路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实现人生价值的最佳途径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践行社会责任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通过奉献青春，可以践行社会责任，为社会的发展和进步做出贡献，实现个人和社会的双赢。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追求事业成功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奉献青春是追求事业成功的重要途径，只有不断付出和努力，才能在事业上取得辉煌的成就。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实现人生理想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人生理想是每个人的精神支柱和动力源泉，通过奉献青春可以实现自己的人生理想，让生命焕发出绚丽的光彩。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青年如何在岗位上奉献青春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青年应始终坚守自己的岗位，无论遇到何种困难和挑战，都要保持对工作的热情和专注。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坚守岗位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尽职尽责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在工作中，青年应尽职尽责，充分发挥自己的专业能力和技能，为团队和企业的发展做出贡献。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青年应不断学习新知识、新技能，提高自己的综合素质和竞争力，以更好地适应岗位需求。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立足本职，爱岗敬业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青年应勇于接受挑战，敢于尝试新事物、新方法，不断突破自己的舒适区。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816" r="1181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在工作中，青年应注重创新思维的运用，不断探索新的解决方案和思路，推动企业创新发展。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青年应积极与团队成员合作，共同协作、相互支持，形成良好的团队氛围和合作精神。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积极进取，勇于创新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https://d.book118.com/696121115230010054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2024-09-22T04:30:53.724</cp:lastPrinted>
  <dcterms:created xsi:type="dcterms:W3CDTF">2024-09-21T20:30:53Z</dcterms:created>
  <dcterms:modified xsi:type="dcterms:W3CDTF">2024-09-21T20:30:55Z</dcterms:modified>
</cp:coreProperties>
</file>