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E09BA-79E2-4C0A-BA0F-C61FC1B9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7796D-6718-42B6-9131-1686DA2F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9E25D-0B60-45C7-94D6-3B9AC82D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97A05-4C6D-4C76-8307-8FB52AB9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01142-38EB-4F07-86F4-5EFECB57E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961ED-0609-44DB-9633-B36C9AC5E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D8E89-3BFF-401A-996E-72F48555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ED27A-F588-449D-9EE7-8565B669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0C0F-100A-4DB5-BC9E-5A1313CA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693A0-7799-4AB3-B3C7-CE4C50A6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4799C-F0F0-4DBB-95CF-E5BEE9B55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224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PON技术概述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华为PON设备产品线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华为PON设备关键技术特性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华为PON设备应用场景及解决方案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华为PON设备与其他厂商产品对比分析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华为PON设备部署与运维管理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PON技术概述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PON定义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PON（Passive Optical Network，无源光网络）是一种基于光纤传输的接入网技术，采用点到多点（P2MP）结构，由光线路终端（OLT）、光分配网（ODN）和光网络单元（ONU/ONT）组成。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PON技术经历了APON/BPON、EPON和GPON等发展阶段，不断提升带宽、降低成本并增强业务承载能力。目前，10G PON和5G PON等更高速率的技术正在逐步推广应用。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PON定义及发展历程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PON系统采用波分复用（WDM）技术，实现单纤双向传输。下行方向，OLT发送的信号通过ODN中的1:N无源光分路器分配到各个ONU；上行方向，各个ONU发送的信号通过ODN中的无源光合路器合并后传送到OLT。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PON技术具有高带宽、长距离、低成本、易维护等优点。同时，PON系统支持多业务接入，如语音、数据、视频等，满足用户多样化的业务需求。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PON技术原理与特点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华为在PON技术领域持续创新，推出了一系列高性能、高可靠的PON产品和解决方案，如XGS-PON、50G PON等，不断提升网络带宽和用户体验。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华为积极参与国际标准化组织（如ITU-T、IEEE等）的工作，推动PON技术的标准化和产业发展。同时，华为与全球运营商、设备厂商等产业链伙伴紧密合作，共同推动PON产业的繁荣和发展。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应用拓展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华为将PON技术应用于多个领域，如家庭宽带、企业专线、移动回传等，为用户提供高速、稳定的网络接入服务。此外，华为还将PON技术与5G、云计算等新技术相结合，拓展应用场景，提升网络价值。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华为在PON领域贡献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华为MA5800系列OLT设备是业界首款支持C-BAND 400G超大带宽的光线路终端，满足5G承载和家宽业务高带宽、低时延、高可靠诉求。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MA5800系列OLT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华为MA5600T系列OLT设备是华为推出的新一代智能光接入平台，支持GPON/10G GPON/XGS-PON等多种PON技术，满足运营商全业务接入需求。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MA5600T系列OLT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OLT设备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74" r="32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70" r="283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华为HG8245H ONU是一款高性能的家庭网关设备，支持GPON/10G GPON接入，提供语音、数据和视频等多种业务接口。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HG8245H ONU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华为HG8145V ONU是一款支持GPON接入的家庭网关设备，具有高性能、高集成度和易维护等特点。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HG8145V ONU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ONU设备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3" r="1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96" r="5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ODN网络配套产品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光纤配线架（ODF）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华为提供多种规格和容量的光纤配线架，用于光纤的端接、分配和调度，满足ODN网络的建设需求。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光缆交接箱（OCC）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华为光缆交接箱采用模块化设计，支持多种光缆类型和规格，提供灵活的光缆接入和分配解决方案。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分光器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华为提供多种类型和规格的分光器，用于实现光信号的分配和传输，满足ODN网络的组网需求。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华为PON设备关键技术特性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华为PON设备采用先进的光传输技术，支持高速率数据传输，满足大流量业务需求。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高速光传输技术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高集成度芯片设计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高效散热技术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设备采用高度集成的芯片设计，减小了设备体积和功耗，提高了系统稳定性。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针对设备散热问题，华为PON设备采用高效的散热技术，确保设备长时间稳定运行。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高性能硬件设计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设备支持智能化的光网络管理功能，实现远程监控、故障定位和自动恢复等。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3" r="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智能光网络管理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通过智能化软件功能，华为PON设备可实现业务的自动发放和配置，提高运营效率。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业务自动发放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设备支持流量分析和优化功能，可根据网络实际情况进行动态调整，提升网络性能。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流量分析与优化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智能化软件功能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华为PON设备支持多种业务接入方式，包括语音、数据、视频等，满足不同业务需求。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多业务接入能力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设备支持多种组网方式，如树形、环形、星形等，可根据实际需求进行灵活组网。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灵活组网方式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华为PON设备采用模块化设计，具有良好的扩展性，可根据业务需求进行平滑升级和扩展。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高扩展性设计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灵活组网与扩展能力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https://d.book118.com/696122241132010042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2024-09-10T01:35:22.240</cp:lastPrinted>
  <dcterms:created xsi:type="dcterms:W3CDTF">2024-09-09T17:35:22Z</dcterms:created>
  <dcterms:modified xsi:type="dcterms:W3CDTF">2024-09-09T17:35:24Z</dcterms:modified>
</cp:coreProperties>
</file>