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CDCB9-7639-4173-BC9F-5C29F03EF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986FD-1F4E-47AD-9588-78AB95582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C6B98-4913-47E8-B989-603169A22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D0EA6-3DE3-490E-A08D-530225B60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CD90AC-D2CF-478E-8689-895932759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9BDA32-26EF-44DE-97DA-F97281FA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EC450-395E-41DF-868F-CCE27947C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A52AF-F0E6-476C-B931-238DA1BD3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B0D48-3682-4A7F-A1DB-D7C395606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739A0-26B8-4A83-8517-EF5554310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D91FA-BF6A-403B-98DB-96A631FC2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24053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神分裂症护理查房指南与实践\n## 1.精神分裂症的基本概念与临床表现\n### 1.1精神分裂症的病因学、病理生理及诊断标准\n### 1.2精神分裂症的主要临床表现及分类\n### 1.3精神分裂症的病程特点及预后\n## 2.精神分裂症的护理评估与分级\n### 2.1精神分裂症患者的护理评估内容及方法\n### 2.2精神分裂症患者的护理分级及依据\n### 2.3精神分裂症患者的风险评估与管理\n## 3.精神分裂症的基础护理与心理护理\n### 3.1精神分裂症患者的日常生活护理与康复训练\n### 3.2精神分裂症患者的心理护理与支持技巧\n### 3.3精神分裂症患者的家庭支持与社区干预\n## 4.精神分裂症的药物治疗与护理\n### 4.1精神分裂症的治疗原则与药物选择\n### 4.2精神分裂症患者的药物副作用及护理措施\n### 4.3精神分裂症患者药物治疗过程中的护理观察与评估\n## 5.精神分裂症的电刺激治疗与护理\n### 5.1精神分裂症患者电刺激治疗的基本概念与原理\n### 5.2精神分裂症患者电刺激治疗的实施与护理配合\n### 5.3精神分裂症患者电刺激治疗的效果评估与护理干预\n## 6.精神分裂症的急症处理与护理\n### 6.1精神分裂症患者急性发作的识别与处理\n### 6.2精神分裂症患者急性发作的护理措施与风险评估\n### 6.3精神分裂症患者急性发作后的康复与预防策略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精神分裂症护理查房指南与实践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精神分裂症的基本概念与临床表现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遗传因素：家族史、基因遗传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脑部异常：神经递质失衡、大脑结构改变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环境因素：心理创伤、生活压力</a:t>
                </a:r>
                <a:endParaRPr/>
              </a:p>
            </p:txBody>
          </p:sp>
          <p:sp>
            <p:nvSpPr>
              <p:cNvPr id="22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病理生理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中枢神经系统功能紊乱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神经递质失衡：多巴胺、5-羟色胺等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大脑结构改变：神经元减少、神经元连接异常</a:t>
                </a:r>
                <a:endParaRPr/>
              </a:p>
            </p:txBody>
          </p:sp>
          <p:sp>
            <p:nvSpPr>
              <p:cNvPr id="22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美国精神障碍诊断与统计手册（DSM-5）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世界卫生组织精神障碍分类（ICD-10）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临床症状持续2周以上，严重影响社会功能</a:t>
                </a:r>
                <a:endParaRPr/>
              </a:p>
            </p:txBody>
          </p:sp>
          <p:sp>
            <p:nvSpPr>
              <p:cNvPr id="23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精神分裂症的病因学、病理生理及诊断标准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主要临床表现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思维障碍：妄想、思维散漫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情感障碍：情感淡漠、抑郁、焦虑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行为障碍：冲动、攻击、社会退缩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认知障碍：注意力不集中、记忆力减退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偏执型：以妄想为主要症状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紧张型：以紧张、木僵为主要症状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混合型：多种症状并存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未定型：症状不典型，难以归类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精神分裂症的主要临床表现及分类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精神分裂症的病程特点及预后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病程特点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病程迁延，易反复发作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发病年龄早，青少年期居多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症状逐渐加重，社会功能逐渐衰退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药物治疗：症状缓解，社会功能恢复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电刺激治疗：症状改善，社会功能恢复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早期干预，积极治疗，预后较好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精神分裂症的护理评估与分级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护理评估内容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生命体征：体温、脉搏、呼吸、血压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精神状态：意识状态、情感状态、认知状态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行为状态：冲动、攻击、社会退缩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生活自理能力：饮食、洗漱、穿着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社会功能：工作、学习、家庭、社交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护理评估方法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观察法：直接观察患者的症状和行为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访谈法：与患者及家属沟通，了解病情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量表评估：使用精神症状评定量表、社会功能评定量表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精神分裂症患者的护理评估内容及方法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精神分裂症患者的护理分级及依据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一级护理：病情严重，需要密切观察和护理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二级护理：病情稳定，需要定期观察和护理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三级护理：病情较轻，需要不定期观察和护理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病情严重程度：症状、行为、社会功能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生活自理能力：饮食、洗漱、穿着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护理需求：观察、护理、康复训练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精神分裂症患者的风险评估与管理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自伤、自杀风险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冲动、攻击风险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逃跑、失踪风险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药物副作用风险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建立风险评估制度，定期评估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制定个性化护理计划，降低风险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加强家属教育，提高安全意识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及时发现和处理风险事件，确保患者安全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精神分裂症的基础护理与心理护理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日常生活护理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保持环境整洁、安静，避免刺激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指导患者规律作息，保证充足睡眠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营养均衡，避免高热量、高脂肪食物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鼓励患者进行适量运动，增强体质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认知训练：注意力、记忆力、思维能力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社会技能训练：沟通、交往、解决问题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情绪管理训练：情绪识别、情绪表达、情绪调节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精神分裂症患者的日常生活护理与康复训练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建立良好的护患关系，增加信任度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尊重患者，避免歧视和偏见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提供情感支持，关注患者需求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鼓励患者参与治疗，增强自我效能感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倾听技巧：耐心倾听，理解患者感受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表达技巧：用积极的语言表达关心和支持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沟通技巧：使用开放性问题，引导患者表达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非言语沟通：肢体语言、面部表情、声音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精神分裂症患者的心理护理与支持技巧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精神分裂症患者的家庭支持与社区干预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家庭成员关爱，提供情感支持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家庭成员学习精神分裂症知识，提高照顾能力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家庭成员与医护人员保持良好沟通，共同关注患者病情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社区提供精神分裂症患者康复服务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社区开展心理健康教育活动，提高社会认知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社区与医疗机构合作，提供连续、综合的治疗和康复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https://d.book118.com/696124053034010052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精神分裂症护理查房指南与实践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2024-09-18T10:16:53.226</cp:lastPrinted>
  <dcterms:created xsi:type="dcterms:W3CDTF">2024-09-18T02:16:53Z</dcterms:created>
  <dcterms:modified xsi:type="dcterms:W3CDTF">2024-09-18T02:16:55Z</dcterms:modified>
</cp:coreProperties>
</file>