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C4368-8536-42D6-8A01-223205F12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3B909-A5F0-4D32-A9DE-3CFCF6D4E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7EB1B-A99E-4324-BF29-AC34600BD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72E9B-07EE-4FD6-B3DC-BDF1B7C01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91E28E-BF08-4774-8F45-E3E8A698C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52B89E-FC2B-4BE1-A9E2-3B4517878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EA4DF7-6AB3-42EA-B354-150AD8A9F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34A02-51D7-4193-904B-C841AE010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0D7CC-8295-4298-9289-F41574AE1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374DC-EFB1-4A05-9C4C-CD3AFBF84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C89B3-D422-4E9B-8DAE-7026690BD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2413303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胰腺癌患者护理业务学习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胰腺癌患者的护理需求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胰腺癌患者的护理实践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胰腺癌患者护理的挑战与对策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胰腺癌患者护理的案例分享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胰腺癌的定义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胰腺癌是一种发生在胰腺组织的恶性肿瘤，是消化系统常见的恶性肿瘤之一。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胰腺癌的恶性程度较高，进展迅速，预后较差。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胰腺癌的发病率和死亡率呈逐年上升趋势，给患者和社会带来沉重负担。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研究发现，胰腺癌具有一定的家族聚集性，与遗传基因突变有关。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" r="2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慢性炎症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83" r="11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长期吸烟、饮酒、高脂肪饮食等不良生活习惯会增加患胰腺癌的风险。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慢性胰腺炎、胆结石等慢性炎症疾病与胰腺癌的发生有关。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胰腺癌的病因和发病机制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晚期症状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晚期胰腺癌可能出现明显腹痛、消瘦、黄疸、消化道出血等症状。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早期症状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早期胰腺癌常无明显症状，可能出现上腹部不适、食欲不振等症状。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胰腺癌的诊断主要依靠影像学检查和病理学检查，常用的影像学检查方法有超声、CT、MRI等，病理学检查方法有穿刺活检和手术病理检查。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胰腺癌的症状和诊断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胰腺癌患者的护理需求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了解患者心理状态，提供心理支持和疏导，缓解焦虑、抑郁等情绪问题。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987" r="11987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向患者和家属提供疾病知识和治疗方法的认知干预，减少不必要的恐慌和误解。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认知干预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指导患者掌握情绪调节的方法，如放松训练、积极思考等，提高应对能力。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评估患者疼痛程度，遵医嘱给予适当的止痛措施，如药物治疗、物理治疗等。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根据患者营养状况和饮食偏好，制定个性化的饮食计划，保证营养摄入。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375" r="12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指导患者进行适当的康复训练，如呼吸训练、肢体功能锻炼等，促进身体功能恢复。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生理护理需求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向家属提供护理知识和技能培训，提高家庭护理能力。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家属培训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帮助患者和家属链接医疗、社区、慈善等社会资源，提供实际支持。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社会资源链接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鼓励家属给予患者情感支持，建立良好的家庭关系，提高生活质量。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家庭和社会支持需求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胰腺癌患者的护理实践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https://d.book118.com/696124133034010040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2024-09-06T10:51:53.870</cp:lastPrinted>
  <dcterms:created xsi:type="dcterms:W3CDTF">2024-09-06T02:51:53Z</dcterms:created>
  <dcterms:modified xsi:type="dcterms:W3CDTF">2024-09-06T02:51:55Z</dcterms:modified>
</cp:coreProperties>
</file>