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1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76E20-9246-4017-A747-E229C7DC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9ED16-341F-4A22-8AAE-4A7C0C8B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95B06-EBEC-4208-81D6-30BC59CC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78533-E11F-4608-8F99-F6115389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41DF2-A92C-45B3-ADA7-5F55EDB3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8A856-463E-4BDA-AF4D-FC5D56C2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B15D4-7074-4462-AE73-3DFD9F8B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DA01C-DDA9-4581-BADC-98F17BE55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34166-C3ED-4295-A7BA-65FC89DA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8020D-D6DC-4009-8B1A-315E1668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4CBD6-0A31-4A95-B39B-A3BA35E3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03" r:id="rId2"/>
    <p:sldLayoutId id="2147486004" r:id="rId3"/>
    <p:sldLayoutId id="2147486005" r:id="rId4"/>
    <p:sldLayoutId id="2147486006" r:id="rId5"/>
    <p:sldLayoutId id="2147486007" r:id="rId6"/>
    <p:sldLayoutId id="2147486008" r:id="rId7"/>
    <p:sldLayoutId id="2147486009" r:id="rId8"/>
    <p:sldLayoutId id="2147486010" r:id="rId9"/>
    <p:sldLayoutId id="2147486011" r:id="rId10"/>
    <p:sldLayoutId id="214748601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423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2024数据安全防护措施与事件响应总结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数据安全防护措施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安全防护措施实施效果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事件响应机制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安全防护与事件响应的挑战与对策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事件响应机制实施效果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https://d.book118.com/696124232140010035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2024数据安全防护措施与事件响应总结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2024-09-05T11:50:36.157</cp:lastPrinted>
  <dcterms:created xsi:type="dcterms:W3CDTF">2024-09-05T03:50:36Z</dcterms:created>
  <dcterms:modified xsi:type="dcterms:W3CDTF">2024-09-05T03:50:38Z</dcterms:modified>
</cp:coreProperties>
</file>