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14461-E5E4-43BB-919D-531671A0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78A68-396A-4847-AAB9-EF69E3BD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E6D05-9347-472E-AE49-C8086124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BCC14-0EA3-4602-A676-002E8729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4D93A6-7190-4EF0-9F0A-09D6770C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BB567-824E-4D10-B699-CD80A13F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2BBAF-6D02-4622-82BA-C6C0C580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1738C-8687-4EAA-9C33-6CF91AAD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F7312-3F00-4431-8E22-221F3B4B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69981-15A7-4897-8226-D691E50BA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37AE-74C4-46B3-A712-FC0BDA7B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511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医学生大查房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包括年龄、性别、病史、家族史、症状、体征等，以便全面评估患者的健康状况。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了解患者的诊断和治疗方案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了解患者的诊断依据、治疗方案、手术指征等，有助于更好地理解患者的病情和制定治疗方案。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学习疾病的诊断和治疗方法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通过查房，可以学习各种疾病的诊断标准、治疗原则和方法，以及临床实践中常用的诊疗技术。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学习临床经验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通过观察和参与医生的诊疗过程，可以学习到丰富的临床经验和实际操作技能，提高自己的临床能力。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学习临床知识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查房过程中，医生与患者及其家属的交流是必不可少的，通过观察和学习医生的沟通技巧，可以提高自己的医患沟通能力。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通过与患者的直接接触，可以培养医学生的人文关怀素养，增强对患者的关爱和尊重，提高医疗服务质量。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提高医患沟通能力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培养人文关怀素养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学习与患者沟通的技巧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确定参与人员，分配任务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在查房开始前，所有参与的医学生和指导老师需准时到达集合地点，并进行分组。每个小组由一名高年级学生带领，负责汇报病例和回答问题。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集合与分组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实地了解患者情况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在进入病房前，医学生应穿戴好白大褂，保持专业形象。进入病房后，应先向患者及家属打招呼，并简要介绍自己和目的。随后，应仔细观察患者的病情，询问相关症状，并记录在查房本上。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进入病房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整理并汇报患者病史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在汇报病史时，高年级学生需按照规定的格式，详细介绍患者的病史、体格检查、实验室检查结果等。汇报应条理清晰，重点突出，以便于其他同学和指导老师理解。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汇报病史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讨论病例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针对病例进行深入讨论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在讨论病例环节，其他同学可以对汇报的病例提出疑问或发表自己的看法。指导老师也会针对病例进行点评和指导，帮助学生们深入理解疾病的发生、发展及治疗原则。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总结查房内容，提出改进意见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结束前，指导老师会进行总结发言，对本次查房的表现进行评价，并指出不足之处。同时，也会对下一次查房提出要求和期望。医学生们则需根据指导老师的反馈，认真总结经验教训，不断提高自己的临床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姓名、年龄、性别、籍贯等。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患者就诊的主要原因和症状描述。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患者患病后的病情变化、治疗经过和效果。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患者过去的疾病史、用药史、过敏史等。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https://d.book118.com/696125110205010044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2024-09-13T06:26:00.415</cp:lastPrinted>
  <dcterms:created xsi:type="dcterms:W3CDTF">2024-09-12T22:26:00Z</dcterms:created>
  <dcterms:modified xsi:type="dcterms:W3CDTF">2024-09-12T22:26:02Z</dcterms:modified>
</cp:coreProperties>
</file>