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DD86D-4647-4669-ABA2-83E5AE3BB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F1C5F-C24F-4328-8AEC-FD4882FB9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3C3D9-07EE-4005-9307-65644FEA7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E88CA-B5DB-4ACF-B71B-BB3D259F5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224CBA-DAE5-4049-9427-D4505AB32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8C9E31-FF9F-4B43-B261-0979ADDE0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5F6E21-D250-4FBA-87F3-66DCC95B2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D96F9-2F89-4806-9867-65A3A9C22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1E23A-4C8A-4A8A-9C44-2CD9B6240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6187B-F795-4776-97AA-C4A3689A1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AB80D-E394-4333-AB67-8579B041B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3120311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智能厨房用户市场分析报告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智能厨房市场概述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市场趋势和机会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本报告旨在分析智能厨房用户市场的现状、发展趋势和潜在机会，为投资者、制造商和相关企业提供决策依据。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随着科技的发展和人们生活水平的提高，智能厨房设备逐渐成为现代家庭的重要组成部分。智能厨房能够通过智能化手段提高烹饪效率，简化家务劳动，提升生活品质。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本报告主要关注智能厨房用户市场的整体情况，包括用户需求、市场规模、竞争格局、产品创新等方面。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由于数据收集的局限性，报告中的部分数据可能存在误差或遗漏。此外，市场变化快速，报告内容仅供参考，具体决策需结合实际情况。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智能厨房市场概述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智能厨房的定义和特点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智能厨房是指利用物联网、人工智能等技术，实现自动化、智能化烹饪和管理的厨房系统。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特点包括自动化设备、智能化管理、个性化定制、高效节能等。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人工智能技术的引入，使得智能厨房能够实现更加智能化、个性化的服务，满足用户多元化需求。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智能厨房概念出现，主要集中在单一设备的智能化，如智能电饭煲、智能烤箱等。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随着物联网技术的发展，智能厨房开始实现设备间的互联互通，形成系统化解决方案。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智能厨房的发展历程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据市场研究报告显示，全球智能厨房市场规模逐年增长，预计未来几年将继续保持高速增长。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中国市场规模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市场规模影响因素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中国智能厨房市场起步较晚，但发展迅速，未来市场潜力巨大。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主要包括技术发展、消费升级、政策支持等因素。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智能厨房的市场规模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智能厨房用户主要集中在25-40岁之间，他们追求科技与生活的结合，愿意尝试新鲜事物。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智能厨房用户普遍具有较高的收入水平，他们更注重生活品质，愿意为提升生活便利性买单。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高收入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智能厨房用户中，已婚有子女的家庭占比较大，他们更关注家庭生活的便利性和安全性。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智能厨房用户主要集中在大中城市，他们更易接触到智能科技产品，且对生活品质有更高要求。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城市居民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用户希望通过智能厨房设备简化烹饪流程，节省时间。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高效烹饪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用户关注食材的新鲜与安全，以及菜品的营养搭配。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用户希望智能厨房能满足家庭成员的不同需求，提升家庭生活的互动性。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家庭共享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用户希望通过智能系统实现厨房设备的集中控制，提升使用体验。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智能控制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用户需求变化趋势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随着消费升级，用户对个性化定制的需求越来越高，希望智能厨房能提供个性化的烹饪解决方案。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智能化程度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随着人工智能技术的发展，用户对智能厨房的智能化程度要求越来越高，希望通过语音控制、人脸识别等技术提升使用体验。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安全性保障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随着食品安全问题的凸显，用户对食材安全和烹饪过程的安全性越来越关注，希望智能厨房能提供相应的保障措施。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社交属性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随着社交媒体的发展，用户希望智能厨房能具备社交属性，通过分享菜谱、烹饪经验等方式增强社交互动。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https://d.book118.com/696131203115010041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2024-09-08T09:08:39.560</cp:lastPrinted>
  <dcterms:created xsi:type="dcterms:W3CDTF">2024-09-08T01:08:39Z</dcterms:created>
  <dcterms:modified xsi:type="dcterms:W3CDTF">2024-09-08T01:08:41Z</dcterms:modified>
</cp:coreProperties>
</file>