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18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7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BEB05-DBFA-4E0E-B1E1-D4AD46A7C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E4D87-3CB1-43E0-9FCE-CBD60967C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0CDDD-BD4A-418C-95EC-5FFA94C90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C8F32-4C6D-4B07-9F55-EB65F0439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3C0E65-5260-4204-BA94-A4C133A9C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EF14B8-0B0F-4F86-A5BB-352ADCCE3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2433B2-4737-474F-A33E-87F194D4A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FA415-81F1-4FDB-AF83-0E076082A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EF970-15BA-49B1-95F5-24F6D0F56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BB571-CD64-40DD-8090-8FE6B5AB2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CEFFB-3D87-46AE-8377-746C80CB3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178" r:id="rId2"/>
    <p:sldLayoutId id="2147497179" r:id="rId3"/>
    <p:sldLayoutId id="2147497180" r:id="rId4"/>
    <p:sldLayoutId id="2147497181" r:id="rId5"/>
    <p:sldLayoutId id="2147497182" r:id="rId6"/>
    <p:sldLayoutId id="2147497183" r:id="rId7"/>
    <p:sldLayoutId id="2147497184" r:id="rId8"/>
    <p:sldLayoutId id="2147497185" r:id="rId9"/>
    <p:sldLayoutId id="2147497186" r:id="rId10"/>
    <p:sldLayoutId id="214749718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320132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化工行业的国际贸易与跨国合作模式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化工行业概述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国际贸易概述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跨国合作模式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化工行业的国际贸易与跨国合作现状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化工行业的国际贸易与跨国合作案例分析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化工行业概述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化工行业的定义与分类</a:t>
            </a:r>
            <a:endParaRPr lang="zh-CN" altLang="en-US"/>
          </a:p>
        </p:txBody>
      </p:sp>
      <p:sp>
        <p:nvSpPr>
          <p:cNvPr id="104895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化工行业定义：指利用化学原理和化学技术，将原料转化为产品的行业。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化工行业分类：按照产品类型，可以分为石油化工、基础化工、精细化工等。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化工行业特点：涉及面广，产品种类繁多，生产工艺复杂。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化工行业地位：在国民经济中占有重要地位，是支撑国民经济发展的重要基础产业之一。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化工行业的发展历程</a:t>
            </a:r>
            <a:endParaRPr lang="zh-CN" altLang="en-US"/>
          </a:p>
        </p:txBody>
      </p:sp>
      <p:sp>
        <p:nvSpPr>
          <p:cNvPr id="104900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起始阶段：化工行业的起源可以追溯到古代，当时主要是通过天然原料的简单加工来生产化学品。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工业化阶段：随着工业革命的兴起，化工行业开始快速发展，生产过程逐渐实现规模化、自动化和专业化。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技术创新阶段：20世纪以来，化工行业在技术创新推动下经历了多次变革，特别是在石油化工领域，许多新的化学品和材料被开发出来。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绿色可持续发展阶段：近年来，随着环保意识的提高和可持续发展理念的普及，化工行业开始注重环保和可持续发展，推动绿色化工的发展。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化工行业的重要地位</a:t>
            </a:r>
            <a:endParaRPr lang="zh-CN" altLang="en-US"/>
          </a:p>
        </p:txBody>
      </p:sp>
      <p:sp>
        <p:nvSpPr>
          <p:cNvPr id="104905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化工行业是国民经济的重要支柱产业，对经济增长和就业具有重要贡献。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化工产品广泛应用于农业、制造业、建筑业等各个领域，对国民经济的发展起着关键作用。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化工行业的发展水平是一个国家经济实力和工业化程度的重要标志，对提升国家综合实力具有重要意义。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化工行业是技术创新的重要领域，不断推动着产业升级和转型，对提升国家的国际竞争力具有重要作用。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国际贸易概述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国际贸易的定义与分类</a:t>
            </a:r>
            <a:endParaRPr lang="zh-CN" altLang="en-US"/>
          </a:p>
        </p:txBody>
      </p:sp>
      <p:sp>
        <p:nvSpPr>
          <p:cNvPr id="1049144" name="矩形 15"/>
          <p:cNvSpPr/>
          <p:nvPr>
            <p:custDataLst>
              <p:tags r:id="rId2"/>
            </p:custDataLst>
          </p:nvPr>
        </p:nvSpPr>
        <p:spPr>
          <a:xfrm>
            <a:off x="948119" y="2316861"/>
            <a:ext cx="10300342" cy="90568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国际贸易的定义：指不同国家和地区之间的商品和服务的交换活动。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任意多边形 17"/>
          <p:cNvSpPr/>
          <p:nvPr>
            <p:custDataLst>
              <p:tags r:id="rId3"/>
            </p:custDataLst>
          </p:nvPr>
        </p:nvSpPr>
        <p:spPr>
          <a:xfrm flipV="1">
            <a:off x="838200" y="2203507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任意多边形 18"/>
          <p:cNvSpPr/>
          <p:nvPr>
            <p:custDataLst>
              <p:tags r:id="rId4"/>
            </p:custDataLst>
          </p:nvPr>
        </p:nvSpPr>
        <p:spPr>
          <a:xfrm flipH="1">
            <a:off x="9512654" y="2990116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27"/>
          <p:cNvSpPr/>
          <p:nvPr>
            <p:custDataLst>
              <p:tags r:id="rId5"/>
            </p:custDataLst>
          </p:nvPr>
        </p:nvSpPr>
        <p:spPr>
          <a:xfrm>
            <a:off x="948119" y="4319451"/>
            <a:ext cx="10300342" cy="90568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国际贸易的分类：按货物的运输方式可分为海运、陆运和空运；按交易性质可分为进口贸易和出口贸易。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任意多边形 29"/>
          <p:cNvSpPr/>
          <p:nvPr>
            <p:custDataLst>
              <p:tags r:id="rId6"/>
            </p:custDataLst>
          </p:nvPr>
        </p:nvSpPr>
        <p:spPr>
          <a:xfrm flipV="1">
            <a:off x="838200" y="4206097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任意多边形 30"/>
          <p:cNvSpPr/>
          <p:nvPr>
            <p:custDataLst>
              <p:tags r:id="rId7"/>
            </p:custDataLst>
          </p:nvPr>
        </p:nvSpPr>
        <p:spPr>
          <a:xfrm flipH="1">
            <a:off x="9512654" y="4992706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国际贸易的发展历程</a:t>
            </a:r>
            <a:endParaRPr lang="zh-CN" altLang="en-US"/>
          </a:p>
        </p:txBody>
      </p:sp>
      <p:sp>
        <p:nvSpPr>
          <p:cNvPr id="10491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16世纪：地理大发现，新航路的开辟，国际贸易开始起步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18世纪：工业革命，国际贸易迅速发展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20世纪：全球化加速，国际贸易规模持续扩大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21世纪：新兴市场崛起，国际贸易格局不断变化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国际贸易的重要地位</a:t>
            </a:r>
            <a:endParaRPr lang="zh-CN" altLang="en-US"/>
          </a:p>
        </p:txBody>
      </p:sp>
      <p:sp>
        <p:nvSpPr>
          <p:cNvPr id="104924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增进国家间的经济联系和相互依存度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优化资源配置，降低生产成本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推动技术创新和产业升级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促进全球经济增长，创造就业机会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跨国合作模式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跨国合作的定义与分类</a:t>
            </a:r>
            <a:endParaRPr lang="zh-CN" altLang="en-US"/>
          </a:p>
        </p:txBody>
      </p:sp>
      <p:sp>
        <p:nvSpPr>
          <p:cNvPr id="1049346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lstStyle/>
          <a:p>
            <a:r>
              <a:rPr lang="zh-CN" altLang="en-US"/>
              <a:t>跨国合作定义：指不同国家的企业之间通过签订协议、建立合资企业等方式进行合作，实现资源共享、优势互补，共同开拓国际市场。</a:t>
            </a:r>
            <a:endParaRPr lang="zh-CN" altLang="en-US"/>
          </a:p>
          <a:p>
            <a:r>
              <a:rPr lang="zh-CN" altLang="en-US"/>
              <a:t>跨国合作分类：</a:t>
            </a:r>
            <a:endParaRPr lang="zh-CN" altLang="en-US"/>
          </a:p>
          <a:p>
            <a:r>
              <a:rPr lang="zh-CN" altLang="en-US"/>
              <a:t>按合作形式分类： 2.1.1 股权式合作：合作双方共同出资、共担风险、共享收益，一般采用合资企业的形式。 2.1.2 非股权式合作：合作双方通过签订协议等方式进行合作，不涉及股权，一般包括技术转让、品牌合作等。</a:t>
            </a:r>
            <a:endParaRPr lang="zh-CN" altLang="en-US"/>
          </a:p>
          <a:p>
            <a:pPr lvl="1"/>
            <a:r>
              <a:rPr lang="zh-CN" altLang="en-US"/>
              <a:t>2.1.1 股权式合作：合作双方共同出资、共担风险、共享收益，一般采用合资企业的形式。</a:t>
            </a:r>
            <a:endParaRPr lang="zh-CN" altLang="en-US"/>
          </a:p>
          <a:p>
            <a:pPr lvl="1"/>
            <a:r>
              <a:rPr lang="zh-CN" altLang="en-US"/>
              <a:t>2.1.2 非股权式合作：合作双方通过签订协议等方式进行合作，不涉及股权，一般包括技术转让、品牌合作等。</a:t>
            </a:r>
            <a:endParaRPr lang="zh-CN" altLang="en-US"/>
          </a:p>
          <a:p>
            <a:r>
              <a:rPr lang="zh-CN" altLang="en-US"/>
              <a:t>按合作领域分类： 2.2.1 产业领域合作：涉及化工、能源、农业等产业领域的合作。 2.2.2 技术领域合作：涉及研发、设计、生产技术等方面的合作。</a:t>
            </a:r>
            <a:endParaRPr lang="zh-CN" altLang="en-US"/>
          </a:p>
          <a:p>
            <a:pPr lvl="1"/>
            <a:r>
              <a:rPr lang="zh-CN" altLang="en-US"/>
              <a:t>2.2.1 产业领域合作：涉及化工、能源、农业等产业领域的合作。</a:t>
            </a:r>
            <a:endParaRPr lang="zh-CN" altLang="en-US"/>
          </a:p>
          <a:p>
            <a:pPr lvl="1"/>
            <a:r>
              <a:rPr lang="zh-CN" altLang="en-US"/>
              <a:t>2.2.2 技术领域合作：涉及研发、设计、生产技术等方面的合作。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跨国合作的发展历程</a:t>
            </a:r>
            <a:endParaRPr lang="zh-CN" altLang="en-US"/>
          </a:p>
        </p:txBody>
      </p:sp>
      <p:sp>
        <p:nvSpPr>
          <p:cNvPr id="104938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发展阶段：跨国公司开始在海外建立生产基地和研发中心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初级阶段：以产品出口为主，缺乏深层次合作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成熟阶段：全球供应链整合，跨国合作模式多样化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创新阶段：数字化和智能化技术的应用，推动跨国合作模式升级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https://d.book118.com/696132013224010051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化工行业的国际贸易与跨国合作模式</vt:lpstr>
      <vt:lpstr>目录</vt:lpstr>
      <vt:lpstr>单击添加章节标题</vt:lpstr>
      <vt:lpstr>化工行业概述</vt:lpstr>
      <vt:lpstr>化工行业的定义与分类</vt:lpstr>
      <vt:lpstr>化工行业的发展历程</vt:lpstr>
      <vt:lpstr>化工行业的重要地位</vt:lpstr>
      <vt:lpstr>国际贸易概述</vt:lpstr>
      <vt:lpstr>国际贸易的定义与分类</vt:lpstr>
      <vt:lpstr>国际贸易的发展历程</vt:lpstr>
      <vt:lpstr>国际贸易的重要地位</vt:lpstr>
      <vt:lpstr>跨国合作模式</vt:lpstr>
      <vt:lpstr>跨国合作的定义与分类</vt:lpstr>
      <vt:lpstr>跨国合作的发展历程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2024-09-17T22:14:53.864</cp:lastPrinted>
  <dcterms:created xsi:type="dcterms:W3CDTF">2024-09-17T14:14:53Z</dcterms:created>
  <dcterms:modified xsi:type="dcterms:W3CDTF">2024-09-17T14:14:55Z</dcterms:modified>
</cp:coreProperties>
</file>