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FC236-87A1-4581-91A3-ECA95E07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046C2-41E2-41BC-A46F-14CDC416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CAF5B-96D3-41BE-8812-9985C191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3304F-DB87-4746-A572-7E5D4154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E918D-4EA0-4BF4-B89F-BA32DD746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82AE4A-397E-48CD-B573-8EC63CDE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D6AA9A-A470-4FBA-AF0E-7DCB062A5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95C5F-334D-486A-BBD7-AA2EC0F7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A7A5F-50E6-41E4-9A08-4D5235F5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CE74F-C525-4B54-A542-E5ABBE156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208E1-2232-4C96-A971-1B4CE0FF8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32132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《放射物理与防护》教学课件11第十一章放射线的屏蔽防护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放射线屏蔽防护基本概念与原理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常见放射线类型及其危害程度评估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屏蔽材料选择与优化策略探讨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实际操作中注意事项和安全防护措施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放射线屏蔽防护效果评价指标体系建立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放射线屏蔽防护基本概念与原理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放射线屏蔽防护定义：采用特定材料对放射源产生的射线进行吸收或减弱，以保护人类和环境免受或少受放射线伤害的技术措施。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放射线屏蔽防护的重要性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保护工作人员和公众免受放射线伤害。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确保放射性工作的安全进行。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防止放射性物质对环境造成污染。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放射线屏蔽防护定义及重要性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常用屏蔽材料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屏蔽材料选择与特性分析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982" r="259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275" r="222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5982" r="2598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5982" r="2598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铅、混凝土、钢等。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密度大，对X射线和γ射线有良好的吸收能力，但价格昂贵。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价格低廉，易于获取，对中子有较好的慢化作用，但对X射线和γ射线的吸收能力较差。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对X射线和γ射线有一定的吸收能力，且机械强度高，适用于一些特殊场合。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69" b="5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通常采用半值层法或十分之一值层法进行计算。具体步骤包括确定射线种类和能量、选择屏蔽材料、计算所需屏蔽厚度等。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以铅作为屏蔽材料，对于能量为1MeV的γ射线，其半值层厚度为0.6cm。若要达到90%的吸收效果，则需要4个半值层厚度，即2.4cm的铅板进行屏蔽。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屏蔽厚度计算方法及实例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屏蔽厚度计算方法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常见放射线类型及其危害程度评估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一种波长极短，能量很大的电磁波，穿透力较强，人体过量照射X射线后，会造成细胞损伤，严重的会导致基因突变和癌症。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具有极强的穿透力，危害极大，人体受到γ射线照射时，γ射线可以进入到人体的内部，并与体内细胞发生电离作用，严重时会导致人体内的正常化学过程受到干扰，破坏细胞组织。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γ射线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X射线和γ射线特性及危害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中子辐射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一种不带电的粒子流，穿透力极强，中子辐射进入人体后，会与人体内的原子核发生碰撞，引发核反应，产生对人体有害的辐射。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子辐射对人体造成的危害主要有两个方面，一是直接作用，即中子与人体细胞内的原子核发生作用，引起细胞损伤和死亡；二是间接作用，中子与物质作用产生次级粒子，这些次级粒子再对人体产生内照射和外照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中子辐射特性及危害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X射线和γ射线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由于它们都是电磁波，对人体的影响相似，但γ射线的穿透力更强，危害更大。这两种射线主要引起外照射损伤，如皮肤灼伤、白内障等。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中子辐射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中子辐射对人体的危害既有直接作用也有间接作用，且由于其穿透力强，对深部组织和器官的损伤更为严重。中子辐射还可能引发遗传物质的变化和癌症等远期效应。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不同类型放射线对人体影响比较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屏蔽材料选择与优化策略探讨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常见屏蔽材料性能比较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高密度、良好的射线吸收能力，但价格昂贵，加工困难。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价格低廉、易于加工，但密度较低，射线吸收能力较弱。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密度适中、价格相对合理，但射线吸收能力一般。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具有优异的射线吸收能力，但价格昂贵，加工困难。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混凝土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稀土元素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复合屏蔽材料设计思路及实践应用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结合不同材料的优点，通过复合方式制造出具有优异屏蔽性能的材料。例如，将铅与混凝土按一定比例混合，可制得密度适中、价格相对合理且射线吸收能力较强的复合屏蔽材料。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在核医学、放射治疗等领域中，复合屏蔽材料得到了广泛应用。例如，在放射治疗室中，采用铅-混凝土复合屏蔽材料可有效降低射线对医护人员和患者的危害。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https://d.book118.com/696132132053010044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2024-09-12T15:31:37.700</cp:lastPrinted>
  <dcterms:created xsi:type="dcterms:W3CDTF">2024-09-12T07:31:37Z</dcterms:created>
  <dcterms:modified xsi:type="dcterms:W3CDTF">2024-09-12T07:31:39Z</dcterms:modified>
</cp:coreProperties>
</file>