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9913C-3EF9-4728-BD4E-B00D5D3BB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82E3E-5B1A-49F5-AC6C-863C77B03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6D6EC-327A-4E85-9575-CAA3216F6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A496AF-E0E1-4071-935C-4374FC4F4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27050E-C334-40A9-B0F8-52D0B3DFF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05B892-0049-4AE2-97A1-5A8EB2D02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7A3936-684A-4AB7-A821-8EE600795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5258A8-F1FD-4179-B365-DDDFE47FC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BA9B1D-338D-4B87-B2DA-38D950CA9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D5F8F-CC84-4FE8-971B-EFA1B4525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AE1D61-FB6E-4DC8-8D69-E6DFBC420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13310404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媒体营销策略分析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媒体营销概述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媒体营销策略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媒体营销工具与技术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媒体营销案例研究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媒体营销的挑战与解决方案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媒体营销概述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媒体营销的定义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媒体营销是指利用各种媒体平台，如电视、广播、报纸、杂志、互联网等，进行产品或服务的宣传和推广，以提升品牌知名度和销售业绩。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媒体营销不仅包括广告的投放，还包括与媒体的合作、公关活动、内容营销等多种形式。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促进销售和提高市场份额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媒体营销能够吸引潜在客户的注意力，激发他们的购买欲望，从而促进销售和提高市场份额。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提升企业形象和品牌价值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通过媒体营销，企业可以展示自己的实力、企业文化和社会责任感，提升企业形象和品牌价值。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提高品牌知名度和认知度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通过媒体营销，企业可以将产品或服务的优势和特点传递给更多的潜在客户，从而提高品牌知名度和认知度。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媒体营销的重要性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网络媒体营销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随着互联网的普及和发展，网络媒体营销逐渐成为主流，包括搜索引擎优化、社交媒体营销、内容营销等多种形式。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传统媒体营销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以电视、广播、报纸、杂志等传统媒体为主要平台，以广告投放为主要形式。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跨媒体整合营销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随着媒体形式的多样化，企业开始采用跨媒体整合营销策略，将传统媒体与新媒体进行有机结合，实现更广泛的覆盖和更精准的目标定位。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1333" r="113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媒体营销的历史与发展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内容类型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制定不同类型的内容，如文章、博客、视频、图像等，以满足不同受众的需求。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内容质量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注重内容的质量和价值，提供有深度、独特、有用的信息，以吸引和留住目标受众。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发布频率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确定合适的发布频率，保持一定的更新速度，以维持受众的关注度。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内容营销策略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根据目标受众的特点，选择适合的社交媒体平台，如微信、微博、抖音等。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5750" b="5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互动与参与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广告投放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积极与受众互动，回应评论和问题，鼓励受众参与讨论和分享。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利用社交媒体平台的广告功能，投放定向广告，提高品牌知名度和曝光率。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优化网站内容和页面，确保关键词的合理使用和密度。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关键词优化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合理规划网站结构，提高网站的可读性和易用性。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网站结构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建立外部链接，提高网站的权威性和可信度。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外部链接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搜索引擎营销策略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提供订阅和退订选项，确保受众的意愿得到尊重。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订阅与退订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设计有吸引力的邮件标题和内容，提高打开率和点击率。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邮件内容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确定合适的发送频率，避免过于频繁导致反感。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发送频率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电子邮件营销策略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7866" r="37866"/>
          <a:stretch>
            <a:fillRect/>
          </a:stretch>
        </p:blipFill>
        <p:spPr>
          <a:xfrm>
            <a:off x="-484350" y="1584357"/>
            <a:ext cx="4575951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广告创意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设计有吸引力的广告创意，突出品牌特点和优势。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广告平台选择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选择适合的广告平台，如搜索引擎、社交媒体、新闻网站等。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定向投放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根据受众的特点和兴趣，进行定向投放，提高广告的精准度。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广告投放策略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媒体营销工具与技术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媒体购买平台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媒体购买平台是一种用于购买和管理在线广告的工具，它可以帮助企业根据目标受众、预算和投放时间等因素，选择合适的媒体渠道进行广告投放。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媒体资源整合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媒体购买平台可以整合各种媒体资源，包括搜索引擎、社交媒体、新闻网站等，使企业能够在一个平台上管理多个广告渠道，提高投放效率。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媒体购买平台提供数据分析工具，帮助企业了解广告投放效果，包括点击率、转化率、曝光量等指标，从而优化广告策略，提高投放效果。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媒体购买平台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https://d.book118.com/696133104042010054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2024-09-21T07:26:30.598</cp:lastPrinted>
  <dcterms:created xsi:type="dcterms:W3CDTF">2024-09-20T23:26:30Z</dcterms:created>
  <dcterms:modified xsi:type="dcterms:W3CDTF">2024-09-20T23:26:32Z</dcterms:modified>
</cp:coreProperties>
</file>