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46D83-C405-449D-8356-96E21ED18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123C3-5EBE-4F14-BFCF-A23E84B70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A7125-D8C4-40EF-91B2-A71E73C38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01F90-7F74-4AD0-BF72-A0CB96C67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3C8C22-152E-4D44-B755-E362574FF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610BED-4BBF-42C1-B85F-361BC1B94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E803EC-3427-46AA-A840-F166F1514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E285B-A719-433A-BB12-FFD9D3C21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646B0-D388-40E7-91C0-4F9DB771C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3A576-9FBC-4FBF-ADF3-AAB04DD9B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FD0BE-F591-4334-9FF4-E10C86D09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331521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登革热护理查房PPT课件\n## 1.登革热概述及流行病学\n### 1.1登革热的定义与病原体\n### 1.2登革热的传播途径与流行特点\n### 1.3登革热的临床分型与症状\n## 2.登革热实验室检查与诊断\n### 2.1登革热实验室检查方法\n### 2.2登革热的诊断标准与鉴别诊断\n### 2.3登革热病例报告与疫情监测\n## 3.登革热护理诊断与措施\n### 3.1登革热护理诊断依据\n### 3.2登革热护理措施与实施\n### 3.3登革热护理效果评价与持续改进\n## 4.登革热患者药物治疗与护理\n### 4.1登革热患者药物治疗原则与方法\n### 4.2登革热患者药物副作用观察与护理\n### 4.3登革热患者药物使用注意事项与禁忌\n## 5.登革热患者并发症预防与护理\n### 5.1登革热患者并发出血热预防与护理\n### 5.2登革热患者并发肝炎预防与护理\n### 5.3登革热患者并发急性肾功能衰竭预防与护理\n## 6.登革热患者心理护理与康复指导\n### 6.1登革热患者心理问题与心理护理\n### 6.2登革热患者康复锻炼指导与实施\n### 6.3登革热患者健康教育与健康促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登革热护理查房PPT课件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登革热概述及流行病学</a:t>
            </a:r>
            <a:endParaRPr/>
          </a:p>
        </p:txBody>
      </p:sp>
      <p:sp>
        <p:nvSpPr>
          <p:cNvPr id="1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登革热是一种由登革病毒引起的急性传染病   -主要通过伊蚊叮咬传播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四种血清型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：1、2、3和4</a:t>
                </a:r>
                <a:endParaRPr/>
              </a:p>
            </p:txBody>
          </p:sp>
        </p:grpSp>
        <p:grpSp>
          <p:nvGrpSpPr>
            <p:cNvPr id="20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登革病毒属于黄病毒科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单股正链RNA病毒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病毒基因组编码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三个结构蛋白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七个非结构蛋白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登革热的定义与病原体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登革热的传播途径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主要通过伊蚊叮咬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患者和隐性感染者是主要传染源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人际传播少见，主要通过蚊虫媒介传播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登革热的流行特点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季节性流行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夏季和秋季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地理分布广泛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热带和亚热带地区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均有病例报告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病例年轻化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儿童和青少年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登革热的传播途径与流行特点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典型登革热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高热、头痛、肌肉关节痛、皮疹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登革热出血热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出血倾向、血小板减少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登革热休克综合症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休克、多器官功能衰竭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</p:txBody>
          </p:sp>
          <p:sp>
            <p:nvSpPr>
              <p:cNvPr id="23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登革热的临床分型</a:t>
                </a:r>
                <a:endParaRPr/>
              </a:p>
            </p:txBody>
          </p:sp>
          <p:sp>
            <p:nvSpPr>
              <p:cNvPr id="23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：首发症状，多为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：剧烈头痛，特别是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眼球后部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肌肉关节痛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：全身肌肉和关节疼痛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：皮疹出现在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病程第三天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，多为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斑丘疹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出血倾向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：皮肤出血、鼻衄、牙龈出血等</a:t>
                </a:r>
                <a:endParaRPr/>
              </a:p>
            </p:txBody>
          </p:sp>
          <p:sp>
            <p:nvSpPr>
              <p:cNvPr id="23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登革热的症状</a:t>
                </a:r>
                <a:endParaRPr/>
              </a:p>
            </p:txBody>
          </p:sp>
          <p:sp>
            <p:nvSpPr>
              <p:cNvPr id="23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登革热的临床分型与症状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登革热实验室检查与诊断</a:t>
            </a:r>
            <a:endParaRPr/>
          </a:p>
        </p:txBody>
      </p:sp>
      <p:sp>
        <p:nvSpPr>
          <p:cNvPr id="24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登革热实验室检查方法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血清学检查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登革病毒IgM抗体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IgG抗体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病毒核酸检测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RT-PCR技术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检测病毒核酸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白细胞、血小板、红细胞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凝血酶原时间、部分凝血活酶时间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等指标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登革热实验室检查结果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血清学检查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：IgM抗体阳性或IgG抗体滴度升高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病毒核酸检测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：病毒核酸阳性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：白细胞减少，血小板减少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：凝血功能异常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登革热实验室检查方法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登革热的诊断标准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符合以下三条之一即可诊断：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发热，同时有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出血倾向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发热，同时有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肌肉关节痛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，血小板减少等症状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发热，同时有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，剧烈眼球后部疼痛等症状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登革热的鉴别诊断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流行性感冒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疟疾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病毒性肝炎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等传染病进行鉴别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进行鉴别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登革热的诊断标准与鉴别诊断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登革热病例报告与疫情监测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登革热病例报告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疑似和确诊登革热病例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报告内容包括：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病例基本信息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实验室检查结果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登革热疫情监测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卫生部门对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登革热疫情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监测内容包括：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病例数量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病原体类型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地理分布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登革热护理诊断与措施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登革热护理诊断依据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登革热护理诊断依据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临床表现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实验室检查结果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进行诊断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诊断依据包括：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头痛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肌肉关节痛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皮疹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出血倾向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等症状</a:t>
            </a:r>
            <a:endParaRPr/>
          </a:p>
        </p:txBody>
      </p:sp>
      <p:cxnSp>
        <p:nvCxnSpPr>
          <p:cNvPr id="1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登革热护理措施</a:t>
                </a:r>
                <a:endParaRPr/>
              </a:p>
            </p:txBody>
          </p:sp>
          <p:sp>
            <p:nvSpPr>
              <p:cNvPr id="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降温护理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：对高热患者进行物理降温或药物降温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止痛护理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：对头痛和肌肉关节痛患者给予止痛药物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：对皮疹患者保持皮肤清洁，避免抓伤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出血倾向护理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：对出血倾向患者给予止血药物，避免剧烈活动</a:t>
                </a:r>
                <a:endParaRPr/>
              </a:p>
            </p:txBody>
          </p:sp>
          <p:sp>
            <p:nvSpPr>
              <p:cNvPr id="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登革热护理实施</a:t>
                </a:r>
                <a:endParaRPr/>
              </a:p>
            </p:txBody>
          </p:sp>
          <p:sp>
            <p:nvSpPr>
              <p:cNvPr id="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肌肉关节痛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根据患者症状，给予相应的护理措施</a:t>
                </a:r>
                <a:endParaRPr/>
              </a:p>
            </p:txBody>
          </p:sp>
          <p:sp>
            <p:nvSpPr>
              <p:cNvPr id="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登革热护理措施与实施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登革热护理效果评价与持续改进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登革热护理效果评价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症状缓解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体温恢复正常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登革热护理持续改进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根据护理效果评价，调整护理措施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提高护理质量，降低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死亡率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https://d.book118.com/696133152111010052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登革热护理查房PPT课件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2024-09-18T19:56:21.534</cp:lastPrinted>
  <dcterms:created xsi:type="dcterms:W3CDTF">2024-09-18T11:56:21Z</dcterms:created>
  <dcterms:modified xsi:type="dcterms:W3CDTF">2024-09-18T11:56:23Z</dcterms:modified>
</cp:coreProperties>
</file>