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E698B-1B0B-48B4-9A01-9283C43D3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780E6-7BB4-4F3C-98E0-AC3BF3EA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2BD32-D666-4734-A082-8E1F3E1DC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A33D2-AF5B-4719-8656-9DD936717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7D726D-5B7A-4144-837A-0F263B91B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BC0C3-B45A-4D07-89D7-2505CD3A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ED5322-6721-4709-872D-7803B467F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04264-4D79-4109-89D0-BE2EC3D89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EB22A-832E-4400-BD47-54A0643E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4D6EF-7CCA-41D9-828E-B5A793458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B2E83-D954-43A1-9A91-7E6D6D1DC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34005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新生儿营养及喂养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新生儿营养补充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新生儿常见喂养问题及解决方案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新生儿营养及喂养的未来发展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9" r="33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新生儿对蛋白质的需求量相对较高，因为它们需要支持生长和发育。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新生儿每天需要约10-20克的蛋白质，主要来自母乳或配方奶。蛋白质是细胞生长和组织修复所必需的。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新生儿需要适量的脂肪来提供能量和维持正常生理功能。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母乳中含有丰富的脂肪，为新生儿提供所需的能量和营养素。配方奶中也会添加适量的脂肪。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新生儿需要碳水化合物作为主要的能量来源。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母乳中的乳糖是碳水化合物的主要来源，它为新生儿提供所需的能量。随着宝宝的生长，碳水化合物的需求量会逐渐增加。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新生儿需要各种维生素和矿物质以维持正常的生理功能。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母乳提供了大部分所需的维生素和矿物质，包括维生素A、C、D、E和K以及铁、钙、锌等矿物质。然而，对于某些特殊营养素，如维生素D和铁，可能需要额外的补充。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新生儿喂养方式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62" r="12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母乳喂养的优势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母乳是新生儿最理想的天然食品，含有丰富的营养物质和免疫活性物质，有助于促进新生儿生长发育和预防疾病。同时，母乳喂养有助于建立亲子关系和促进产妇子宫恢复。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母乳喂养的注意事项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母乳喂养需要母亲和新生儿之间的密切配合，母亲需要掌握正确的哺乳姿势和技巧，确保新生儿能够吸吮到足够的乳汁。此外，母亲需要注意饮食和休息，保持心情愉快和身体健康。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在一些特殊情况下，如母亲疾病、母乳不足或无法进行母乳喂养时，需要采用人工喂养。人工喂养能够提供与母乳相似的营养物质，满足新生儿的生长发育需求。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人工喂养的必要性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人工喂养需要注意选择合适的配方奶和奶瓶，以及正确的冲泡和喂哺方法。同时，需要定期检查新生儿的体重和身高，以及注意观察新生儿的排便和排尿情况，以确保喂养适当。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混合喂养的优势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混合喂养是母乳喂养和人工喂养的结合，能够充分利用母乳和配方奶的营养物质，满足新生儿的生长发育需求。同时，混合喂养可以逐渐减少配方奶的摄入量，促进母乳喂养的成功。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混合喂养的注意事项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混合喂养需要注意合理的搭配母乳和配方奶的比例，以及正确的喂哺方法。同时，需要保持新生儿口腔和奶瓶的清洁卫生，以预防感染和疾病的发生。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喂养频率和量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新生儿通常需要每2-3小时哺乳一次，每次哺乳时间约为15-20分钟。随着宝宝的成长，哺乳间隔可逐渐延长，哺乳时间可逐渐增加。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新生儿的人工喂养量应根据宝宝的体重、年龄等因素而定。通常，新生儿每天需要喝6-8次奶，每次的奶量在60-120毫升之间。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https://d.book118.com/696134005042010052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2024-09-18T11:47:29.147</cp:lastPrinted>
  <dcterms:created xsi:type="dcterms:W3CDTF">2024-09-18T03:47:29Z</dcterms:created>
  <dcterms:modified xsi:type="dcterms:W3CDTF">2024-09-18T03:47:31Z</dcterms:modified>
</cp:coreProperties>
</file>