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6E479-1711-4767-AE98-0C3822783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925C1-8329-4E2A-86BF-1096D21BD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1541D-E64C-4259-9A95-3D163D18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22A93-F2EB-46F9-9E5D-03861B3C2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817CC9-11CC-460C-99FF-671D315C3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FE151-F276-4822-9805-316A04EB2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C0A916-0289-4AAF-8315-B3B5BCFF0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BB15C-F88F-4A7F-AECE-B0D346925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7E5ED-AE0B-4108-A9D9-B5DC595E0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414FC-A37A-4651-8863-240FDBA5C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908AD-AE21-48C6-BA1C-D7E3FDD1C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400532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急性肺水肿的护理查房 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急性肺水肿的康复与预防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284" b="1228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急性肺水肿通常起病急骤，病情严重，需要及时治疗，以避免对生命造成威胁。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急性肺水肿是由于各种原因导致肺组织液异常积聚，使肺组织发生水肿，影响气体交换和引发一系列症状的病理状态。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559" b="28559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急性肺水肿的常见病因包括急性左心衰竭、急性呼吸窘迫综合征、肺炎、肺栓塞等。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急性肺水肿的发病机制主要包括肺毛细血管静水压升高、肺毛细血管通透性增加、血浆胶体渗透压降低等。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急性肺水肿的典型表现包括突发严重呼吸困难、端坐呼吸、烦躁不安、频繁咳嗽、咳大量白色或粉红色泡沫痰等。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根据临床表现和相关检查，如心电图、X线胸片、血气分析等，可以确诊急性肺水肿。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了解患者是否有心肺疾病史、家族史等。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检查患者是否有肺部湿啰音、心率增快等体征。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观察患者是否出现呼吸困难、咳嗽、咳痰等症状。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进行血气分析、心电图等检查，以辅助诊断。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07" b="2490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气体交换受损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由于肺水肿导致肺通气和换气功能障碍，影响氧气和二氧化碳的交换。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潜在并发症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如心脏疾病、肺部感染等，需要密切监测和预防。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由于病情紧急和严重，患者可能产生焦虑和恐惧情绪。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控制输液速度和量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根据患者病情调整输液速度和量，避免加重肺水肿。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严密监测生命体征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监测患者心率、呼吸、血压等指标，及时发现和处理异常情况。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协助患者取半卧位，给予吸氧，保持呼吸道湿润，及时清除呼吸道分泌物。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给予患者安慰和支持，缓解焦虑和恐惧情绪，增强治疗信心。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https://d.book118.com/696140053240010032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2024-09-01T08:07:45.135</cp:lastPrinted>
  <dcterms:created xsi:type="dcterms:W3CDTF">2024-09-01T00:07:45Z</dcterms:created>
  <dcterms:modified xsi:type="dcterms:W3CDTF">2024-09-01T00:07:46Z</dcterms:modified>
</cp:coreProperties>
</file>