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80D61C-D24F-4BFB-B999-BC5833DE8D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25DC18-2A09-4CF1-8E76-6FB567AB7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4AABA4-61FE-40F0-A2A2-4EB01FB05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0E156D-39F0-41D7-A96A-4CA18CF4CD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551C6B-686B-40D6-A8BF-4A32A483EF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B54204-A848-4858-894A-2630D674E0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BB0EF6-6FD5-4742-AFEB-1C9235A5B3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D4E627-9B4D-48EE-A92A-B39746460A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33E8CD-2E8A-4EE9-B194-CEB970154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7493D-9DBB-4999-9CE6-117562D0D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8DFCE-5D55-49DB-8730-01CDF08BB2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4005422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社交媒体行业人才培养所需的关键技巧和知识要点详解报告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社交媒体行业人才需求分析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关键技巧培养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知识要点详解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750" r="18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随着社交媒体的普及和深入应用，社交媒体行业对人才的需求也日益增长。为了培养适应行业发展的高素质人才，有必要对社交媒体行业所需的关键技巧和知识要点进行深入研究和探讨。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本报告旨在详细解析社交媒体行业人才培养所需的关键技巧和知识要点，为相关教育机构、企业和个人提供有针对性的指导和参考，促进行业人才的优化和整体素质的提升。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社交媒体行业现状及发展趋势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社交媒体行业已成为全球范围内的热门行业之一，涵盖了社交网络平台、内容创作、数据分析、广告投放等多个领域。行业内的竞争日益激烈，对人才的需求也呈现出多元化、专业化的特点。</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来，社交媒体行业将继续保持快速发展态势，其中，人工智能、大数据、云计算等技术的应用将进一步推动行业创新。同时，随着全球互联网用户数量的不断增加和网络基础设施的完善，社交媒体行业的市场规模和用户规模将持续扩大。此外，行业内对跨界融合和垂直细分领域的探索也将成为重要趋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社交媒体行业人才需求分析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人才需求类型及特点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社交媒体运营专员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负责社交媒体平台的日常运营，包括内容策划、发布、推广等，需要具备创新思维和良好的沟通协调能力。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社交媒体数据分析师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负责分析和挖掘社交媒体数据，为营销策略提供数据支持，需要具备统计学、计算机等背景。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社交媒体广告投放专员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负责社交媒体广告的投放和管理，需要具备市场营销、广告学等背景，以及良好的数据分析能力。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2" r="532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创新思维和创意能力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数据分析能力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沟通协调能力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快速学习能力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人才能力素质要求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能够不断提出新的想法和解决方案，为社交媒体平台带来新鲜感和吸引力。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能够与团队成员、客户等各方进行有效沟通，确保项目的顺利进行。</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能够运用数据分析工具和方法，对社交媒体数据进行深入挖掘和分析，为决策提供支持。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能够迅速掌握新的技能和知识，适应社交媒体行业的快速发展和变化。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掌握社交媒体运营的基本知识和技能，包括社交媒体平台的特点、运营策略、内容策划等。</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了解市场营销、广告学等相关知识，能够进行广告投放和管理。</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熟悉数据分析工具和方法，如Excel、Python等，能够进行数据清洗、处理和分析。</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具备一定的设计基础和审美能力，能够进行简单的图片和视频处理。</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7416" b="7416"/>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l="12300" r="12300"/>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6366" b="6366"/>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人才知识结构与技能要求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关键技巧培养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251" r="225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内容创作与运营技巧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能够根据目标受众和平台特性，制定有吸引力的内容策略。</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具备优秀的文字表达能力，能够创作高质量、有趣、易懂的文案。</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熟悉视觉设计原则，能够运用相关软件制作美观的图片和视频。</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了解社交媒体平台的运营规则和算法，能够进行有效的内容推广和粉丝互动。</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内容策划</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创意文案</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视觉设计</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社交媒体运营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能够运用数据分析工具收集关键指标数据。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数据收集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具备数据清洗、整理、归纳的能力。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数据处理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能够运用统计学和数据可视化方法，对数据进行深入分析，发现规律和趋势。</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根据分析结果，调整策略和优化内容，提高运营效果。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数据优化</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数据分析与优化技巧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17" r="1351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能够通过数据分析和用户调研，绘制目标用户的详细画像。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用户画像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深入了解目标用户的需求、痛点和期望。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用户需求洞察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掌握基本的心理学原理，能够分析用户行为和决策背后的心理动机。</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运用相关理论和方法，研究用户在社交媒体上的行为模式和习惯。</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用户行为研究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用户研究与心理分析技巧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创新思维</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具备开放、发散的思维方式，能够不断提出新的想法和解决方案。</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跨界合作</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积极寻找与其他领域、行业的合作机会，实现资源共享和互利共赢。</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趋势洞察</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关注行业动态和前沿趋势，及时调整策略和方向。</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实验精神</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勇于尝试新的方法和手段，通过实践不断验证和优化创新方案。</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创新思维与跨界合作技巧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https://d.book118.com/696140054224010045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2024-09-14T20:15:19.340</cp:lastPrinted>
  <dcterms:created xsi:type="dcterms:W3CDTF">2024-09-14T12:15:19Z</dcterms:created>
  <dcterms:modified xsi:type="dcterms:W3CDTF">2024-09-14T12:15:21Z</dcterms:modified>
</cp:coreProperties>
</file>