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73AE346-49E9-46D7-8A96-EC25C1EA29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6D9C18-A023-4F2E-9608-46A892E553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AFE7FEC-881C-49FB-842F-73F106F0B4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D6D97C4-7E29-49E8-9A6C-603E5DEB99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69C24A1-16FC-4C62-9C36-36C7CE0BBD1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2A24B78-906F-4424-A0A4-0500530C7C7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2356E57-B243-40EB-9F14-57A9101B546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8DC0FB-A24D-4186-BFF4-8993E5149B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9F1572-1FD1-4958-9F2F-458CF49C7C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CC2A55-5FBE-4EA3-99C5-F07DEA280C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16E305-61E8-402C-A661-C84036D613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6142135212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通化人参产业前景分析报告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产业概述与发展背景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资源优势与核心竞争力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市场需求与消费趋势分析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产业链结构与价值分配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竞争格局与主要企业分析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政策环境与社会责任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未来发展趋势与挑战应对</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产业概述与发展背景</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通化人参产业现状</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产业规模</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通化人参产业在吉林省乃至全国占有重要地位，拥有庞大的种植面积和丰富的人参资源，形成了完整的产业链条。</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企业数量</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通化地区聚集了众多人参企业和加工厂家，包括大型企业和中小型企业，涵盖了人参种植、加工、销售等多个环节。</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产品种类</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通化人参产品种类繁多，包括人参饮片、人参粉、人参皂苷等，满足了不同消费者的需求。</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0750" r="20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通化人参产业经历了从野生采集到人工栽培、从传统加工到现代化生产的发展历程，逐渐形成了规模化、专业化的生产模式。</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发展历程</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通化地区具有独特的气候和土壤条件，适宜人参生长，因此通化人参品质优良，药用价值高。此外，通化人参产业注重科技创新和品牌建设，提高了产品的附加值和市场竞争力。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产业特点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988" r="2498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国际市场</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随着全球对健康和养生的关注度不断提高，人参作为具有药用和保健功能的中药材，在国际市场上受到越来越多消费者的青睐。通化人参凭借其优良品质和品牌效应，在国际市场上具有一定的知名度和竞争力。</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国内市场</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国内消费者对健康养生的重视和消费升级的趋势，人参市场需求不断增长。通化人参在国内市场上占据重要地位，拥有广泛的消费者群体和市场份额。同时，国内市场的竞争也日益激烈，需要企业不断提高产品质量和服务水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国内外市场对比分析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资源优势与核心竞争力</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通化市位于吉林省东南部，地处长白山脉，拥有得天独厚的地理位置优势，为人参生长提供了优越的自然环境。</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地理位置</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通化市属于温带大陆性山地气候，四季分明，雨热同季，昼夜温差大，为人参生长提供了适宜的气候条件。</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气候环境</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通化地区土壤肥沃，以森林土和草甸土为主，富含有机质和矿物质，为人参生长提供了良好的土壤环境。</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土壤条件</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地理位置及气候环境优势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通化地区种植的人参品种以“长白山人参”为主，具有品质优良、药用价值高等特点，深受市场欢迎。</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优质品种</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近年来，通化地区不断引进和培育新品种，通过杂交育种、基因工程等技术手段，提高人参的产量和品质。</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品种改良</a:t>
            </a:r>
          </a:p>
        </p:txBody>
      </p:sp>
      <p:pic>
        <p:nvPicPr>
          <p:cNvPr id="10" name="Picture 10"/>
          <p:cNvPicPr>
            <a:picLocks noChangeAspect="1"/>
          </p:cNvPicPr>
          <p:nvPr/>
        </p:nvPicPr>
        <p:blipFill>
          <a:blip r:embed="rId3"/>
          <a:srcRect l="16675" r="166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4375" r="43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通化地区建立了人参种质资源库，收集和保存了大量的人参种质资源，为人参产业的可持续发展提供了保障。</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种质资源保护</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品种资源优势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500" r="23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种植技术</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通化地区在人参种植方面积累了丰富的经验，形成了独特的种植技术体系，包括选地、整地、播种、施肥、除草、病虫害防治等环节。</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管理经验</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通化地区的人参种植户在长期实践中总结出了一套行之有效的管理经验，如合理密植、科学施肥、适时灌溉等，提高了人参的产量和品质。</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技术创新</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近年来，通化地区不断引进和推广新技术，如人参连作障碍治理技术、人参病虫害生物防治技术等，为人参产业的可持续发展提供了技术支持。</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种植技术与管理经验</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市场需求与消费趋势分析</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96" r="189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随着健康意识的提高，国内消费者对人参及其制品的需求逐年增长。通化作为人参主产区，其人参品质深受消费者认可，国内市场占有率较高。</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韩国、日本、东南亚等国家和地区对人参及其制品有较高需求。通化人参凭借优良品质和独特药效，在国际市场上具有一定竞争力。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国内外市场需求现状</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国际市场</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国内市场</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性别比例</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男女比例相对均衡，女性消费者更注重人参的美容养颜功效。</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购买偏好</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消费者更偏好于品牌知名度高、质量有保障的人参制品。同时，对于产品的口感、包装设计等方面也有一定要求。</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年龄分布</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以中老年群体为主，近年来年轻人对人参制品的关注度逐渐提高。</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消费者群体特征及偏好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50" r="16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绿色环保成为新趋势</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未来，绿色、有机、环保的人参种植和加工方式将成为市场新趋势，符合这一趋势的产品将更受消费者青睐。</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健康理念推动需求增长</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随着全球健康意识的普及，人参作为具有多种药用价值的中药材，其市场需求将持续增长。</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个性化消费趋势明显</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消费者对人参制品的需求将越来越多样化，个性化定制产品将受到更多关注。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未来市场需求预测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产业链结构与价值分配</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250" r="16250"/>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通化地区拥有优质的土壤和气候条件，为人参种植提供了得天独厚的环境。目前，该地区的人参种植技术已经相当成熟，能够实现高产、优质的人参种植。</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种植</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人参的采摘需要严格遵守时节和方法，以保证其药用价值。通化地区的参农在长期的实践中积累了丰富的经验，能够确保人参的适时、适量采摘。</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采摘</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人参的加工环节包括清洗、晾晒、烘干等多个步骤。通化地区的人参加工企业已经形成了完整的生产线和工艺流程，能够生产出高品质的人参产品。</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加工</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上游环节：种植、采摘、加工</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https://d.book118.com/696142135212010101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2024-09-26T10:20:12.108</cp:lastPrinted>
  <dcterms:created xsi:type="dcterms:W3CDTF">2024-09-26T02:20:12Z</dcterms:created>
  <dcterms:modified xsi:type="dcterms:W3CDTF">2024-09-26T02:20:14Z</dcterms:modified>
</cp:coreProperties>
</file>