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B67C51-C157-4D62-9A13-D827CB9CCB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DC9000-9B70-4951-B786-49ED4B9B0D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77083C-0FAC-43D8-9B4F-3DFB4A37A5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812D8F3-701D-4542-A171-258BE1FCED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08286AA-0F01-48BB-827E-E79FCFB7EF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A4AAF2A-0131-45B3-868C-A29C59BC85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FA5BA7B-BE3B-4902-914D-193DE9D65A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3A31C6-3244-4591-84B7-38D2968933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1BE400B-D1D4-42C1-981A-00F9CA7A7B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D4BA00-73F9-4877-BE26-1E38FC4CA6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49FA91-0113-4A98-BC95-8D1AEB366D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96143025045010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21252" y="4375458"/>
            <a:ext cx="10720639" cy="1402534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9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判断方案的可行性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53515" y="345275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627613" y="812712"/>
            <a:ext cx="3256160" cy="572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547412" y="158559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方案概述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方案可行性分析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方案实施计划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风险评估与应对策略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193147" y="2013882"/>
            <a:ext cx="3450158" cy="1322592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方案概述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方案背景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当前市场环境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分析当前市场环境，包括行业趋势、竞争对手情况、客户需求等，以确定方案的必要性和紧迫性。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资源状况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评估企业或组织所拥有的资源，包括人力、物力、财力等，以确定方案实施的基础条件。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明确方案要实现的具体目标，包括短期目标和长期目标，确保目标具有可衡量性和可达成性。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根据企业或组织的战略规划，确定目标的优先级，确保资源合理分配。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方案目标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目标优先级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明确目标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实施步骤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详细列出方案实施的具体步骤，包括任务分工、时间安排等，确保方案的有序推进。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预期成果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预测方案实施后可能带来的预期成果，包括经济效益、社会效益等，为方案评估提供依据。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8594" r="1859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方案内容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技术可行性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评估方案所采用的技术是否成熟、可靠，是否符合行业标准和规范。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经济可行性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分析方案的投入产出比，评估方案实施所需成本与预期收益之间的关系。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社会可行性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考虑方案实施可能对社会产生的影响，包括法律法规、伦理道德等方面。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环境可行性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评估方案实施是否符合环境保护要求，是否会对环境造成不良影响。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方案可行性评估标准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全面识别方案实施过程中可能出现的风险和问题。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风险识别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7153" b="7153"/>
          <a:stretch>
            <a:fillRect/>
          </a:stretch>
        </p:blipFill>
        <p:spPr>
          <a:xfrm>
            <a:off x="6096000" y="1153983"/>
            <a:ext cx="5194482" cy="5194483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对识别出的风险进行量化和定性评估，确定风险等级和影响程度。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制定相应的风险应对措施和预案，降低风险对方案实施的影响。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风险应对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方案风险评估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193147" y="2013882"/>
            <a:ext cx="3450158" cy="1322592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方案可行性分析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技术风险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评估方案实施过程中可能遇到的技术难题和风险，以及应对措施。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技术成熟度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评估方案所涉及的技术是否已经经过充分验证，是否有成熟的技术支持和实施经验。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技术兼容性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分析方案的技术是否与现有系统或技术兼容，是否存在技术障碍或转换成本。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技术可行性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成本效益分析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对方案的预期投入和收益进行比较，判断是否具有经济效益。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投资回报率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计算方案的投资回报率，评估投资的合理性和回报期。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资金保障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分析方案的资金来源是否可靠，是否有足够的资金支持方案的实施。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经济可行性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社会影响评估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评估方案实施可能对社会造成的影响，包括对就业、环境、文化等方面的考虑。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社会接受度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调查了解公众对方案的接受程度和支持度，分析社会舆论和反馈。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法律法规合规性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检查方案是否符合相关法律法规和政策要求，避免违法违规风险。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社会可行性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https://d.book118.com/696143025045010044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C1118"/>
      </a:lt1>
      <a:dk2>
        <a:srgbClr val="F7F7F7"/>
      </a:dk2>
      <a:lt2>
        <a:srgbClr val="121C23"/>
      </a:lt2>
      <a:accent1>
        <a:srgbClr val="E27536"/>
      </a:accent1>
      <a:accent2>
        <a:srgbClr val="3195CF"/>
      </a:accent2>
      <a:accent3>
        <a:srgbClr val="1A638D"/>
      </a:accent3>
      <a:accent4>
        <a:srgbClr val="25B3BC"/>
      </a:accent4>
      <a:accent5>
        <a:srgbClr val="073A6A"/>
      </a:accent5>
      <a:accent6>
        <a:srgbClr val="D97F5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2024-09-12T13:53:56.027</cp:lastPrinted>
  <dcterms:created xsi:type="dcterms:W3CDTF">2024-09-12T05:53:56Z</dcterms:created>
  <dcterms:modified xsi:type="dcterms:W3CDTF">2024-09-12T05:53:58Z</dcterms:modified>
</cp:coreProperties>
</file>