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51797-D09C-4F61-8F70-D645B00F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4A28B-8374-492F-8678-43D73635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BF1D-E894-46AB-AD15-1FE36282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75191-0F2F-4AED-8750-14C403EE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0958A-6E3B-4BA0-93F8-BEA62E2ED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AC8A9-FCD8-4657-A637-541F233BE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4B418-7BB2-495F-8D6F-9ADCC4AE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059C4-EC0B-4E6B-8799-2EEFE254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EBB95-CF6F-4109-BA13-BE3DE0452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1FE79-6C8F-450D-AFD1-749CA873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C1C6E-B9ED-4968-91B6-609088BC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44020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微积分基本公式与应用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微分基本公式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积分基本公式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微积分在几何中应用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微积分在物理中应用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微积分在经济学中应用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微积分在工程学中应用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1" r="54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微分与导数关系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微分是函数在某一点处的局部变化率，即函数值的瞬时变化量。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导数是函数在某一点处的切线斜率，描述了函数值随自变量变化的速度。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微分是导数的基础，导数是微分的商，即函数在某一点处的微分与自变量的增量之比的极限。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微分与导数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积分与定积分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积分是求一个函数在某个区间上与自变量轴所围成的面积的过程。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定积分是求一个函数在指定区间上与自变量轴所围成的面积的值。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定积分是积分的一种特殊情况，它限定了积分的上下限，从而得到一个确定的数值。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积分与定积分关系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微分与积分的互逆性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微分与积分的联系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微分与积分的区别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微分与积分关系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微分和积分都是研究函数性质的重要工具，它们在解决实际问题中有着广泛的应用，如求曲线的长度、面积、体积等。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微分主要研究函数的局部性质，如切线斜率、极值点等；而积分则主要研究函数的整体性质，如面积、体积等。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微分和积分是互逆的运算，即对一个函数先微分后积分（或先积分后微分），可以得到原函数（或原函数的常数倍）。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微分基本公式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常数微分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幂函数微分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特殊幂函数微分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常数、幂函数微分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dc = 0 （c为常数）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d(x^n) = nx^(n-1) dx （n为实数）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d(sqrt(x)) = 1/(2sqrt(x)) dx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正弦函数微分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d(sin x) = cos x dx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余弦函数微分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d(cos x) = -sin x dx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正切函数微分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d(tan x) = sec^2 x dx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余切函数微分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d(cot x) = -csc^2 x dx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正割函数微分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d(sec x) = sec x tan x dx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余割函数微分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d(csc x) = -csc x cot x dx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三角函数微分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d(e^x) = e^x dx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指数函数微分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d(ln x) = 1/x dx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自然对数微分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d(a^x) = a^x lna dx （a &gt; 0, a ≠ 1）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一般指数函数微分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d(log_a x) = 1/(x ln a) dx （a &gt; 0, a ≠ 1）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一般对数函数微分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指数、对数函数微分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链式法则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乘法法则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除法法则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反函数微分法则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复合函数微分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y = u / v，则 dy/dx = (v * (du/dx) - u * (dv/dx)) / v^2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y = u * v，则 dy/dx = u * (dv/dx) + v * (du/dx)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y = f(u) 且 u = g(x)，则 dy/dx = (dy/du) * (du/dx)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 y = f(x) 且 x = g(y)，则 dy/dx = 1 / (dx/dy)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积分基本公式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∫f(x)dx，其中f(x)为多项式函数，如f(x)=ax^n。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50" b="11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利用幂函数的积分公式，对多项式函数逐项积分。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∫(3x^2 + 2x + 1)dx = x^3 + x^2 + x + C，其中C为积分常数。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多项式函数积分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三角函数积分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基本三角函数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利用三角函数的基本积分公式进行积分。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∫sin(x)dx = -cos(x) + C，∫cos(x)dx = sin(x) + C。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sin(x)、cos(x)、tan(x)等。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e^x、ln(x)等。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利用指数函数和对数函数的基本积分公式进行积分。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∫e^xdx = e^x + C，∫(1/x)dx = ln|x| + C。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指数、对数函数积分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083" b="20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∫(x+1)/(x^2+2x+1)dx = ∫(x+1)/(x+1)^2dx = ∫1/(x+1)dx = ln|x+1| + C。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∫f(x)/g(x)dx，其中f(x)和g(x)为多项式函数。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通过部分分式分解法将分式函数分解为若干个简单分式的和，再分别对每个简单分式进行积分。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分式函数积分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https://d.book118.com/696144020145010052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2024-09-19T03:52:25.161</cp:lastPrinted>
  <dcterms:created xsi:type="dcterms:W3CDTF">2024-09-18T19:52:25Z</dcterms:created>
  <dcterms:modified xsi:type="dcterms:W3CDTF">2024-09-18T19:52:27Z</dcterms:modified>
</cp:coreProperties>
</file>