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ED66C1E-5E18-48E7-9AE5-AF3B0A4C171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49D39-06E6-4042-AF34-F9F1CD729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5C07D-F9EB-42FA-8DA2-CE49DF2F7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A0BD9-2C03-42EC-9768-4D1061CC5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5A693-0B8B-4FB3-A382-C3325C6EF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CEB7F6-FBC4-4599-B5FF-DF0E60C56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DEEC74-FC9B-464B-ACB7-CDD7E1EB2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CCCF88-E170-40DF-89B7-5C134C3AF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A18F5-49A1-412E-B072-38E29CEA6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06E9F-01C0-463E-AD0D-64F12BC44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B66D8-158A-4609-940D-C9FCE822C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0C621-9069-47E7-8AB4-30D14F50E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842FA35-46F5-4343-B1FF-152FA86F879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D6D4CA7-6C14-4389-BC77-FF548CCE7B3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4411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焊接技术课程为你职业生涯加分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焊接技术的应用领域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焊接技术的培训与认证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什么是焊接技术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技术是指利用熔化金属材料的工艺，将两个或两个以上的金属材料焊接在一起的加工方法。这种技术在航空航天、汽车制造、建筑等领域都有广泛应用。现代制造业的重要组成部分之一，关乎企业产品的质量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利用电弧产生的高温熔化金属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以保护气体保护焊接点不受污染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利用激光束进行焊接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利用等离子进行熔化并连接金属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等离子焊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保证产品质量和可靠性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降低生产成本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成本降低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提高产品性能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性能提升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利用智能设备进行焊接控制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提升焊接效率和质量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减少对环境的污染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使用环保焊接材料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降低人力成本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焊接过程更加智能化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实现生产线自动化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技术广泛应用于航空航天、汽车制造、建筑等行业。在汽车制造中，焊接技术起到了关键作用，确保汽车结构的牢固连接，提高安全性和耐用性。在航空航天领域，焊接技术用于制造飞机、火箭等空中交通工具，保证其安全飞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航空航天行业中的焊接技术应用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航空航天行业对焊接技术的要求极高，需要使用高强度、高可靠性的焊接工艺。焊接技术在航空航天制造中扮演着至关重要的角色，关乎飞行器的安全和性能。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汽车制造业中的焊接技术应用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使用焊接工艺连接车身零部件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车身连接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实现底盘部件的精准焊接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底盘制造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借助自动化设备实现高效焊接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确保焊接质量符合标准要求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管道安装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确保管道连接紧密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防止泄漏和损坏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选择适合的焊接方法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保证施工效率和质量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降低施工成本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提高工程竞争力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建筑行业中的焊接技术应用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钢结构连接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提高建筑结构稳定性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加强构件的承载能力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其他行业中的焊接技术应用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应用焊接技术打造船体结构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造船业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提高电力设备的连接效率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电力行业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实现核设施的安全焊接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核能行业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不同行业中的焊接技术应用多种多样，但都起着至关重要的作用。随着技术的不断发展，焊接工艺将继续在各个领域发挥重要作用，为工业制造提供坚实的支撑。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智能化焊接技术的发展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随着人工智能、机器学习等技术的发展，智能化焊接技术逐渐成为焊接行业的发展方向。智能化焊接技术能够提高焊接质量，减少人为干预，降低事故发生率。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环保型焊接技术的推广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减少废气排放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降低能耗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符合可持续发展要求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打印与焊接技术的结合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实现复杂结构零件的快速制造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重要发展方向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提高焊接质量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减少焊接缺陷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提高焊接强度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广泛应用前景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航空航天领域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汽车制造领域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近场感应加热焊接技术的应用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提高焊接速度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减少生产周期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随着技术的不断进步和发展，焊接技术将会逐步实现智能化、环保化、高效化。掌握焊接技术将为你的职业生涯增添更多的机会和竞争力。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焊接技术的培训与认证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焊接技术是一门需要专业培训的技能，掌握良好的焊接技术对于职业发展至关重要。通过专业的培训，可以提高焊接工作者的技能水平，减少事故发生。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https://d.book118.com/696144111012010104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焊接技术课程为你职业生涯加分</vt:lpstr>
      <vt:lpstr>目录</vt:lpstr>
      <vt:lpstr>第1章 焊接技术的概述</vt:lpstr>
      <vt:lpstr> </vt:lpstr>
      <vt:lpstr>焊接技术的分类</vt:lpstr>
      <vt:lpstr>焊接技术的重要性</vt:lpstr>
      <vt:lpstr>焊接技术的发展趋势</vt:lpstr>
      <vt:lpstr>焊接技术的应用领域</vt:lpstr>
      <vt:lpstr>第2章 焊接技术的应用领域</vt:lpstr>
      <vt:lpstr> </vt:lpstr>
      <vt:lpstr>汽车制造业中的焊接技术应用</vt:lpstr>
      <vt:lpstr>建筑行业中的焊接技术应用</vt:lpstr>
      <vt:lpstr>其他行业中的焊接技术应用</vt:lpstr>
      <vt:lpstr>总结</vt:lpstr>
      <vt:lpstr>第3章 焊接技术的发展趋势</vt:lpstr>
      <vt:lpstr> </vt:lpstr>
      <vt:lpstr>环保型焊接技术的推广</vt:lpstr>
      <vt:lpstr>3D打印与焊接技术的结合</vt:lpstr>
      <vt:lpstr>近场感应加热焊接技术的应用</vt:lpstr>
      <vt:lpstr>结语</vt:lpstr>
      <vt:lpstr>第4章 焊接技术的培训与认证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2024-09-29T14:22:12.671</cp:lastPrinted>
  <dcterms:created xsi:type="dcterms:W3CDTF">2024-09-29T06:22:12Z</dcterms:created>
  <dcterms:modified xsi:type="dcterms:W3CDTF">2024-09-29T06:22:14Z</dcterms:modified>
</cp:coreProperties>
</file>