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97BB3E-8B7D-4E89-B080-4CFDCEB09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FCD71-11F4-4B08-BA7E-82F400A68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C089D0-20A5-41FE-B154-B045A6E60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FE7818-E0F9-49AF-A9C0-1C5BEF051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F817F8-8425-4527-967D-87CB6E7806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078B29-09F4-4BB7-953A-B7517C2A05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DD4F75-1ECE-4507-8686-72BE3A8B8A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F65B60-5139-4300-B282-DAC2ADC26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4DA2CC-C328-4D5A-9D44-68E4718BC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BE630-EDA4-4E32-9AF3-CA2B87A64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11B25-B8EB-4F71-8245-1F9BE4100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4415024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物流管理信息系统设计课件</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物流管理信息系统概述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物流管理信息系统设计原则与方法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需求分析与规划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系统架构设计与技术选型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功能模块开发与实现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系统测试、维护与升级策略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培训、推广与应用前景展望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物流管理信息系统概述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物流管理信息系统是一种集成了信息技术和管理技术的系统，旨在优化物流运作过程，提高物流效率和降低物流成本。</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物流管理信息系统经历了从简单的信息处理到智能化决策支持的演变过程，随着物联网、大数据等技术的发展，物流管理信息系统正朝着更加智能化、自动化的方向发展。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56" r="290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341" r="133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物流管理信息系统具备订单管理、库存管理、运输管理、财务管理等核心功能，同时还可扩展数据分析、决策支持等高级功能。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系统功能</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物流管理信息系统具有集成性、实时性、准确性、灵活性等特点，能够实现对物流全过程的可视化管理和优化。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系统功能与特点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应用领域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物流管理信息系统广泛应用于电商、制造业、零售业、物流业等各个领域，成为企业提高物流效率和降低成本的重要手段。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物流管理信息系统的不断发展和完善，越来越多的企业开始引入该系统，实现了从传统物流管理向数字化、智能化物流管理的转型。同时，物流管理信息系统也在不断升级和扩展，以适应不断变化的市场需求和行业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行业应用现状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物流管理信息系统设计原则与方法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用户友好性</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系统应保证稳定运行，数据准确无误，具备容错和恢复机制。</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可靠性</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灵活性</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安全性</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系统应采取严密的安全措施，确保数据和交易的安全。</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系统界面应直观、易操作，符合用户的使用习惯和需求。</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系统应支持多种物流业务模式，易于配置和扩展。</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系统分析</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对物流业务进行深入分析，明确系统需求和功能。</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系统设计</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根据分析结果，设计系统架构、数据库、界面等。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系统开发</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依据设计文档，进行编程、测试和集成等工作。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系统实施与维护</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部署系统，提供用户培训和技术支持，持续优化和升级系统。</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明确的业务需求</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准确理解物流业务需求，是系统设计的基础。</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强大的技术团队</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具备丰富经验和专业技能的技术团队，是系统成功的保障。</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充分的用户参与</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用户参与系统设计和开发过程，有助于确保系统符合实际需求。</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持续的优化与升级</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根据用户反馈和业务变化，不断优化和升级系统，保持系统的先进性和实用性。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关键成功因素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需求分析与规划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分析业务流程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深入了解物流管理业务流程，包括订单处理、库存管理、运输配送等环节，为系统设计提供业务支持。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明确系统目标和范围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确定物流管理信息系统的建设目标，明确系统需要涵盖的业务范围和功能需求。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调研用户需求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通过问卷、访谈等方式收集用户对物流管理信息系统的需求和期望，分析用户需求的共性和差异性。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制定系统架构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根据需求分析结果，设计物流管理信息系统的整体架构，包括硬件、软件、网络等方面的规划。</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确定功能模块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根据业务需求，将系统划分为不同的功能模块，如订单管理、库存管理、运输管理等，并明确各模块的功能和交互关系。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规划数据流程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设计系统中数据的流动和处理过程，包括数据的输入、处理、输出和存储等环节。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评估数据资源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评估现有数据资源的质量和数量，确定是否需要采集新的数据或整合现有数据资源。</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制定资源计划</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根据资源评估结果，制定详细的资源计划，包括资源的采购、调配和管理等方面的内容。</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评估技术资源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分析现有技术资源，包括硬件设备、软件工具、开发团队等，确定是否满足系统建设的需求。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系统架构设计与技术选型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将系统划分为表示层、业务逻辑层和数据访问层，实现高内聚、低耦合。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分层架构</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将功能划分为独立的模块，便于开发、测试和维护。</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模块化设计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支持横向扩展，提高系统性能和可用性。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分布式部署</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架构设计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https://d.book118.com/696144150242010044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2024-09-13T14:51:05.009</cp:lastPrinted>
  <dcterms:created xsi:type="dcterms:W3CDTF">2024-09-13T06:51:05Z</dcterms:created>
  <dcterms:modified xsi:type="dcterms:W3CDTF">2024-09-13T06:51:06Z</dcterms:modified>
</cp:coreProperties>
</file>